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312" r:id="rId2"/>
    <p:sldId id="257" r:id="rId3"/>
    <p:sldId id="260" r:id="rId4"/>
    <p:sldId id="261" r:id="rId5"/>
    <p:sldId id="262" r:id="rId6"/>
    <p:sldId id="263" r:id="rId7"/>
    <p:sldId id="264" r:id="rId8"/>
    <p:sldId id="269" r:id="rId9"/>
    <p:sldId id="268" r:id="rId10"/>
    <p:sldId id="271" r:id="rId11"/>
    <p:sldId id="272" r:id="rId12"/>
    <p:sldId id="273" r:id="rId13"/>
    <p:sldId id="274" r:id="rId14"/>
    <p:sldId id="275" r:id="rId15"/>
    <p:sldId id="265" r:id="rId16"/>
    <p:sldId id="276" r:id="rId17"/>
    <p:sldId id="277" r:id="rId18"/>
    <p:sldId id="278" r:id="rId19"/>
    <p:sldId id="267" r:id="rId20"/>
    <p:sldId id="279" r:id="rId21"/>
    <p:sldId id="281" r:id="rId22"/>
    <p:sldId id="280" r:id="rId23"/>
    <p:sldId id="282" r:id="rId24"/>
    <p:sldId id="283" r:id="rId25"/>
    <p:sldId id="284" r:id="rId26"/>
    <p:sldId id="285" r:id="rId27"/>
    <p:sldId id="286" r:id="rId28"/>
    <p:sldId id="258" r:id="rId29"/>
    <p:sldId id="306" r:id="rId30"/>
    <p:sldId id="299" r:id="rId31"/>
    <p:sldId id="300" r:id="rId32"/>
    <p:sldId id="301" r:id="rId33"/>
    <p:sldId id="266" r:id="rId34"/>
    <p:sldId id="291" r:id="rId35"/>
    <p:sldId id="290" r:id="rId36"/>
    <p:sldId id="292" r:id="rId37"/>
    <p:sldId id="293" r:id="rId38"/>
    <p:sldId id="294" r:id="rId39"/>
    <p:sldId id="302" r:id="rId40"/>
    <p:sldId id="303" r:id="rId41"/>
    <p:sldId id="304" r:id="rId42"/>
    <p:sldId id="305" r:id="rId43"/>
    <p:sldId id="296" r:id="rId44"/>
    <p:sldId id="297" r:id="rId45"/>
    <p:sldId id="298" r:id="rId46"/>
    <p:sldId id="295" r:id="rId47"/>
    <p:sldId id="289" r:id="rId48"/>
    <p:sldId id="307" r:id="rId49"/>
    <p:sldId id="288" r:id="rId50"/>
    <p:sldId id="308" r:id="rId51"/>
    <p:sldId id="311" r:id="rId52"/>
    <p:sldId id="310" r:id="rId53"/>
    <p:sldId id="309" r:id="rId54"/>
    <p:sldId id="287" r:id="rId55"/>
    <p:sldId id="259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B672D-5F80-464E-8722-B59DDA2D3B1C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4B5DF-4732-4A23-8D9C-478538B2C5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4B5DF-4732-4A23-8D9C-478538B2C5D1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4B5DF-4732-4A23-8D9C-478538B2C5D1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1"/>
            <a:ext cx="9144000" cy="50405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благословению епископа Покровского и Николаевского </a:t>
            </a:r>
            <a:r>
              <a:rPr lang="ru-RU" sz="1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Пахомия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996952"/>
            <a:ext cx="6400800" cy="864096"/>
          </a:xfrm>
        </p:spPr>
        <p:txBody>
          <a:bodyPr>
            <a:normAutofit/>
          </a:bodyPr>
          <a:lstStyle/>
          <a:p>
            <a:r>
              <a:rPr lang="ru-RU" sz="3400" b="1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Ландшафтные стили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60932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i="1" dirty="0" smtClean="0">
                <a:solidFill>
                  <a:schemeClr val="bg1"/>
                </a:solidFill>
                <a:latin typeface="Arial Narrow" pitchFamily="34" charset="0"/>
              </a:rPr>
              <a:t>Покровск 2017</a:t>
            </a:r>
            <a:endParaRPr lang="ru-RU" sz="2400" b="1" i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692696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Покровский епархиальный образовательный центр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1340768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Курс «Ландшафтный дизайнер»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188640"/>
            <a:ext cx="87484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абрикос, яблоня, вишня, груша, сортовая рябина, каштан, декоративные плодовые деревья;</a:t>
            </a: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6237312"/>
            <a:ext cx="925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Вишня</a:t>
            </a:r>
            <a:endParaRPr lang="ru-RU" dirty="0"/>
          </a:p>
        </p:txBody>
      </p:sp>
      <p:pic>
        <p:nvPicPr>
          <p:cNvPr id="28674" name="Picture 2" descr="Картинки по запросу вишня дере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196752"/>
            <a:ext cx="4953000" cy="4648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188640"/>
            <a:ext cx="87484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абрикос, яблоня, вишня, груша, сортовая рябина, каштан, декоративные плодовые деревья;</a:t>
            </a: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6237312"/>
            <a:ext cx="869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Груша</a:t>
            </a:r>
            <a:endParaRPr lang="ru-RU" dirty="0"/>
          </a:p>
        </p:txBody>
      </p:sp>
      <p:pic>
        <p:nvPicPr>
          <p:cNvPr id="29698" name="Picture 2" descr="Картинки по запросу груша дере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412776"/>
            <a:ext cx="3514645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188640"/>
            <a:ext cx="87484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абрикос, яблоня, вишня, груша, сортовая рябина, каштан, декоративные плодовые деревья;</a:t>
            </a: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6237312"/>
            <a:ext cx="1985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Сортовая рябина</a:t>
            </a:r>
            <a:endParaRPr lang="ru-RU" dirty="0"/>
          </a:p>
        </p:txBody>
      </p:sp>
      <p:pic>
        <p:nvPicPr>
          <p:cNvPr id="30722" name="Picture 2" descr="Картинки по запросу рябина дере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96752"/>
            <a:ext cx="3792966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188640"/>
            <a:ext cx="87484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абрикос, яблоня, вишня, груша, сортовая рябина, каштан, декоративные плодовые деревья;</a:t>
            </a: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6237312"/>
            <a:ext cx="1024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Каштан</a:t>
            </a:r>
            <a:endParaRPr lang="ru-RU" dirty="0"/>
          </a:p>
        </p:txBody>
      </p:sp>
      <p:pic>
        <p:nvPicPr>
          <p:cNvPr id="31746" name="Picture 2" descr="Картинки по запросу каштан дере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268760"/>
            <a:ext cx="3705225" cy="4933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188640"/>
            <a:ext cx="87484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абрикос, яблоня, вишня, груша, сортовая рябина, каштан, декоративные плодовые деревья;</a:t>
            </a: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6093296"/>
            <a:ext cx="4982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Декоративная слива растопыренная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Нигра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  <p:pic>
        <p:nvPicPr>
          <p:cNvPr id="32770" name="Picture 2" descr="Картинки по запросу декоративная слива дере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268760"/>
            <a:ext cx="4235967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260648"/>
            <a:ext cx="87484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кустарники: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вейгела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виноград, бересклет, калина бульденеж;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цветы и многолетники: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эхинацея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душистый табак, хмель, георгины, ирисы, ромашки, декоративная мята, петуния, цинния, рудбекия, темный амарант.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2" name="Picture 4" descr="Картинки по запросу вейгела кустарни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6096000" cy="45720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851920" y="6309320"/>
            <a:ext cx="1023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Вейгела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332656"/>
            <a:ext cx="8748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кустарники: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вейгела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виноград, бересклет, калина бульденеж;</a:t>
            </a: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6309320"/>
            <a:ext cx="2131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Девичий виноград</a:t>
            </a:r>
            <a:endParaRPr lang="ru-RU" dirty="0"/>
          </a:p>
        </p:txBody>
      </p:sp>
      <p:pic>
        <p:nvPicPr>
          <p:cNvPr id="33794" name="Picture 2" descr="Картинки по запросу виноград кустарни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6912768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332656"/>
            <a:ext cx="8748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кустарники: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вейгела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виноград, бересклет, калина бульденеж;</a:t>
            </a: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6309320"/>
            <a:ext cx="1255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Бересклет</a:t>
            </a:r>
            <a:endParaRPr lang="ru-RU" dirty="0"/>
          </a:p>
        </p:txBody>
      </p:sp>
      <p:pic>
        <p:nvPicPr>
          <p:cNvPr id="34818" name="Picture 2" descr="http://dimon-dom.ru/wp-content/uploads/2015/07/kustarnik-beresklet-krylaty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8191500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332656"/>
            <a:ext cx="8748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кустарники: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вейгела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виноград, бересклет, калина бульденеж;</a:t>
            </a: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6309320"/>
            <a:ext cx="2124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Калина бульденеж</a:t>
            </a:r>
            <a:endParaRPr lang="ru-RU" dirty="0"/>
          </a:p>
        </p:txBody>
      </p:sp>
      <p:pic>
        <p:nvPicPr>
          <p:cNvPr id="35842" name="Picture 2" descr="Картинки по запросу калина бульденеж кустарни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6939103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188640"/>
            <a:ext cx="87484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цветы и многолетники: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эхинацея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душистый табак, хмель, георгины, ирисы, ромашки, декоративная мята, петуния, цинния, рудбекия, темный амарант.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6309320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Эхинацея</a:t>
            </a:r>
            <a:endParaRPr lang="ru-RU" dirty="0"/>
          </a:p>
        </p:txBody>
      </p:sp>
      <p:pic>
        <p:nvPicPr>
          <p:cNvPr id="26626" name="Picture 2" descr="Картинки по запросу эхинаце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6528726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rt-dale.ru/klas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992888" cy="598134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609329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Роспись стены в садовой комнате из Дома Ливии. Римский национальный музей. 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188640"/>
            <a:ext cx="87484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цветы и многолетники: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эхинацея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душистый табак, хмель, георгины, ирисы, ромашки, декоративная мята, петуния, цинния, рудбекия, темный амарант.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6381328"/>
            <a:ext cx="1970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Душистый табак</a:t>
            </a:r>
            <a:endParaRPr lang="ru-RU" dirty="0"/>
          </a:p>
        </p:txBody>
      </p:sp>
      <p:pic>
        <p:nvPicPr>
          <p:cNvPr id="38914" name="Picture 2" descr="Картинки по запросу душистый таба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360373" cy="504056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372200" y="6309320"/>
            <a:ext cx="862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Хмель</a:t>
            </a:r>
            <a:endParaRPr lang="ru-RU" dirty="0"/>
          </a:p>
        </p:txBody>
      </p:sp>
      <p:pic>
        <p:nvPicPr>
          <p:cNvPr id="38916" name="Picture 4" descr="Картинки по запросу хмель раст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340768"/>
            <a:ext cx="3888432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188640"/>
            <a:ext cx="87484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цветы и многолетники: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эхинацея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душистый табак, хмель, георгины, ирисы, ромашки, декоративная мята, петуния, цинния, рудбекия, темный амарант.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6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877353" cy="5040560"/>
          </a:xfrm>
          <a:prstGeom prst="rect">
            <a:avLst/>
          </a:prstGeom>
          <a:noFill/>
        </p:spPr>
      </p:pic>
      <p:pic>
        <p:nvPicPr>
          <p:cNvPr id="36868" name="Picture 4" descr="Картинки по запросу ирис растение в горшк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3734" y="1268759"/>
            <a:ext cx="3079861" cy="511256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63688" y="6381328"/>
            <a:ext cx="1210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Георгины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516216" y="6381328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Ирис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188640"/>
            <a:ext cx="87484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цветы и многолетники: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эхинацея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душистый табак, хмель, георгины, ирисы, ромашки, декоративная мята, петуния, цинния, рудбекия, темный амарант.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0" name="Picture 2" descr="Картинки по запросу ромашка декоративная раст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340768"/>
            <a:ext cx="5753100" cy="43053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851920" y="6021288"/>
            <a:ext cx="1142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Ромашка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188640"/>
            <a:ext cx="87484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цветы и многолетники: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эхинацея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душистый табак, хмель, георгины, ирисы, ромашки, декоративная мята, петуния, цинния, рудбекия, темный амарант.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6021288"/>
            <a:ext cx="3755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Декоративная мята -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плектрантус</a:t>
            </a:r>
            <a:endParaRPr lang="ru-RU" dirty="0"/>
          </a:p>
        </p:txBody>
      </p:sp>
      <p:pic>
        <p:nvPicPr>
          <p:cNvPr id="39938" name="Picture 2" descr="Картинки по запросу мята декоративная раст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340768"/>
            <a:ext cx="4365104" cy="4365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188640"/>
            <a:ext cx="87484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цветы и многолетники: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эхинацея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душистый табак, хмель, георгины, ирисы, ромашки, декоративная мята, петуния, цинния, рудбекия, темный амарант.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43808" y="5877272"/>
            <a:ext cx="108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Петуния</a:t>
            </a:r>
            <a:endParaRPr lang="ru-RU" dirty="0"/>
          </a:p>
        </p:txBody>
      </p:sp>
      <p:pic>
        <p:nvPicPr>
          <p:cNvPr id="40962" name="Picture 2" descr="Картинки по запросу петуния раст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4419600" cy="4010026"/>
          </a:xfrm>
          <a:prstGeom prst="rect">
            <a:avLst/>
          </a:prstGeom>
          <a:noFill/>
        </p:spPr>
      </p:pic>
      <p:pic>
        <p:nvPicPr>
          <p:cNvPr id="40964" name="Picture 4" descr="Картинки по запросу петуния раст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9531" y="2708920"/>
            <a:ext cx="4224469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188640"/>
            <a:ext cx="87484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цветы и многолетники: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эхинацея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душистый табак, хмель, георгины, ирисы, ромашки, декоративная мята, петуния, цинния, рудбекия, темный амарант.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211960" y="6093296"/>
            <a:ext cx="102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Цинния</a:t>
            </a:r>
            <a:endParaRPr lang="ru-RU" dirty="0"/>
          </a:p>
        </p:txBody>
      </p:sp>
      <p:pic>
        <p:nvPicPr>
          <p:cNvPr id="41986" name="Picture 2" descr="Картинки по запросу циния раст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340768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188640"/>
            <a:ext cx="87484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цветы и многолетники: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эхинацея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душистый табак, хмель, георгины, ирисы, ромашки, декоративная мята, петуния, цинния, рудбекия, темный амарант.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6237312"/>
            <a:ext cx="1149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Рудбекия</a:t>
            </a:r>
            <a:endParaRPr lang="ru-RU" dirty="0"/>
          </a:p>
        </p:txBody>
      </p:sp>
      <p:pic>
        <p:nvPicPr>
          <p:cNvPr id="43010" name="Picture 2" descr="Картинки по запросу рудбекия раст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6925111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188640"/>
            <a:ext cx="87484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цветы и многолетники: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эхинацея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душистый табак, хмель, георгины, ирисы, ромашки, декоративная мята, петуния, цинния, рудбекия, темный амарант.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6237312"/>
            <a:ext cx="1969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Темный амарант</a:t>
            </a:r>
            <a:endParaRPr lang="ru-RU" dirty="0"/>
          </a:p>
        </p:txBody>
      </p:sp>
      <p:pic>
        <p:nvPicPr>
          <p:cNvPr id="44034" name="Picture 2" descr="Картинки по запросу темный амарант раст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124744"/>
            <a:ext cx="3726414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Готика в ландшафтном дизайн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7944524" cy="595978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75856" y="6309320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Готический стиль сада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75856" y="6309320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Готический стиль сада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Picture 2" descr="https://neweyesonart.files.wordpress.com/2014/02/b04337024856f99ed56b424f130d2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842371" cy="60202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ртинки по запросу Античный стиль сад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291828" cy="54726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635896" y="5877272"/>
            <a:ext cx="1965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Античный стиль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4941168"/>
            <a:ext cx="1255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Скамейки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Ландшафтном дизайне в стиле готик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4759325" cy="357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 descr="http://www.metalsk.ru/kovan/gotik/skameika_gotik_sty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356992"/>
            <a:ext cx="4762051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тический стиль сад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4759325" cy="316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Готика в ландшафтном дзайн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501008"/>
            <a:ext cx="475932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27584" y="4365104"/>
            <a:ext cx="2467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Мебель кованная,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скульптуры и фонтан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samdizajner.ru/wp-content/uploads/rutarij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5459760" cy="37399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91680" y="4941168"/>
            <a:ext cx="1067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Рутарий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2" name="Picture 4" descr="http://0.lushome.com/wp-content/uploads/2014/05/root-art-garden-design-yard-decorations-recycling-roots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717032"/>
            <a:ext cx="5013605" cy="29279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51520" y="188640"/>
            <a:ext cx="83529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Цветовые решения: серый, глубокий черный, темно-зеленый цвет, мягкий коричневый, золотистый, легкий розовый цвет, благородный белый, все оттенки красного, алый, багровый и бурый цвет.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3" name="Picture 5" descr="https://cs3.livemaster.ru/zhurnalfoto/c/f/a/160717142441cfa307373c689bc09a8d883dd4d9ccc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097360"/>
            <a:ext cx="5760639" cy="5760640"/>
          </a:xfrm>
          <a:prstGeom prst="rect">
            <a:avLst/>
          </a:prstGeom>
          <a:noFill/>
        </p:spPr>
      </p:pic>
      <p:pic>
        <p:nvPicPr>
          <p:cNvPr id="27651" name="Picture 3" descr="http://vip-1gl.ru/vipberrrt/510647656567657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052736"/>
            <a:ext cx="5760640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тический дизайн сад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5"/>
            <a:ext cx="8136903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327139"/>
            <a:ext cx="8748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яблоня, вишня, клен, хвойные деревья;</a:t>
            </a: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6165304"/>
            <a:ext cx="925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Вишня</a:t>
            </a:r>
            <a:endParaRPr lang="ru-RU" dirty="0"/>
          </a:p>
        </p:txBody>
      </p:sp>
      <p:pic>
        <p:nvPicPr>
          <p:cNvPr id="28674" name="Picture 2" descr="Картинки по запросу вишня дере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132856"/>
            <a:ext cx="4143410" cy="3888432"/>
          </a:xfrm>
          <a:prstGeom prst="rect">
            <a:avLst/>
          </a:prstGeom>
          <a:noFill/>
        </p:spPr>
      </p:pic>
      <p:pic>
        <p:nvPicPr>
          <p:cNvPr id="8" name="Picture 2" descr="Картинки по запросу яблоня дере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4976551" cy="358311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907704" y="5229200"/>
            <a:ext cx="964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Яблоня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9512" y="327139"/>
            <a:ext cx="8748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яблоня, вишня, клен, хвойные деревья;</a:t>
            </a:r>
          </a:p>
        </p:txBody>
      </p:sp>
      <p:pic>
        <p:nvPicPr>
          <p:cNvPr id="45058" name="Picture 2" descr="http://plants.bachmanslandscaping.com/Content/Images/Photos/A188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6448425" cy="439102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067944" y="5949280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Клен</a:t>
            </a: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9512" y="327139"/>
            <a:ext cx="8748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яблоня, вишня, клен, хвойные деревья;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67944" y="5949280"/>
            <a:ext cx="59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Ель</a:t>
            </a:r>
            <a:endParaRPr lang="ru-RU" dirty="0"/>
          </a:p>
        </p:txBody>
      </p:sp>
      <p:pic>
        <p:nvPicPr>
          <p:cNvPr id="51202" name="Picture 2" descr="http://i.woodcenterstair.ru/u/96/9b02b87ffb11e6b874f5e321f728b9/-/%D0%B5%D0%BB%D1%8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5884" y="908720"/>
            <a:ext cx="3793021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332656"/>
            <a:ext cx="8748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кустарники: роза; сирень, шиповник,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форзиция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терновник.</a:t>
            </a: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6" y="5949280"/>
            <a:ext cx="643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Роза</a:t>
            </a:r>
            <a:endParaRPr lang="ru-RU" dirty="0"/>
          </a:p>
        </p:txBody>
      </p:sp>
      <p:pic>
        <p:nvPicPr>
          <p:cNvPr id="52226" name="Picture 2" descr="https://yandex.ru/collections/picture/cards/5887b4c320cfcd0fdcad9875/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892999" cy="4440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332656"/>
            <a:ext cx="8748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кустарники: роза; сирень, шиповник,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форзиция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терновник.</a:t>
            </a: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6" y="5949280"/>
            <a:ext cx="970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Сирень</a:t>
            </a:r>
            <a:endParaRPr lang="ru-RU" dirty="0"/>
          </a:p>
        </p:txBody>
      </p:sp>
      <p:pic>
        <p:nvPicPr>
          <p:cNvPr id="60418" name="Picture 2" descr="https://semiramisgardens.ru/upload/iblock/baa/baa84c3cb30f607361667725ccc109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6958068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артинки по запросу Античный стиль сада каменные скамей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5715000" cy="3724276"/>
          </a:xfrm>
          <a:prstGeom prst="rect">
            <a:avLst/>
          </a:prstGeom>
          <a:noFill/>
        </p:spPr>
      </p:pic>
      <p:pic>
        <p:nvPicPr>
          <p:cNvPr id="18436" name="Picture 4" descr="Картинки по запросу Античный стиль сада каменные скамей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924944"/>
            <a:ext cx="4896544" cy="367240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87624" y="4941168"/>
            <a:ext cx="2335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Каменные скамейки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332656"/>
            <a:ext cx="8748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кустарники: роза; сирень, шиповник,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форзиция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терновник.</a:t>
            </a: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6" y="5949280"/>
            <a:ext cx="1337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Шиповник</a:t>
            </a:r>
            <a:endParaRPr lang="ru-RU" dirty="0"/>
          </a:p>
        </p:txBody>
      </p:sp>
      <p:pic>
        <p:nvPicPr>
          <p:cNvPr id="61442" name="Picture 2" descr="http://news.water-good.ru/wp-content/uploads/2016/10/989898-1024x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7233271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332656"/>
            <a:ext cx="8748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кустарники: роза; сирень, шиповник,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форзиция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терновник.</a:t>
            </a: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707904" y="6165304"/>
            <a:ext cx="1247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Форзиция</a:t>
            </a:r>
            <a:endParaRPr lang="ru-RU" dirty="0"/>
          </a:p>
        </p:txBody>
      </p:sp>
      <p:pic>
        <p:nvPicPr>
          <p:cNvPr id="62466" name="Picture 2" descr="https://jewelry.nohoho.ru/sites/jewelry.nohoho.ru/files/forziciya-lingvud-gol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268760"/>
            <a:ext cx="4762500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332656"/>
            <a:ext cx="8748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кустарники: роза; сирень, шиповник,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форзиция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терновник.</a:t>
            </a: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707904" y="6165304"/>
            <a:ext cx="132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Терновник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Picture 2" descr="http://www.playcast.ru/uploads/2015/06/26/14116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12776"/>
            <a:ext cx="6264696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87016" y="188640"/>
            <a:ext cx="88569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цветы и многолетники: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мьюли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остроцветковый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вейник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венерин башмачок, ирис. </a:t>
            </a: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6" y="5949280"/>
            <a:ext cx="957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Мьюли</a:t>
            </a:r>
            <a:endParaRPr lang="ru-RU" dirty="0"/>
          </a:p>
        </p:txBody>
      </p:sp>
      <p:pic>
        <p:nvPicPr>
          <p:cNvPr id="53250" name="Picture 2" descr="https://www.togogarden.com/public/images/products/pink-muhly-grass-muhlenbergia-capillaris-ce192118945494dabb883f5e7962747cc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0728"/>
            <a:ext cx="7620000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87016" y="188640"/>
            <a:ext cx="88569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цветы и многолетники: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мьюли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остроцветковый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вейник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венерин башмачок, ирис. </a:t>
            </a: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5949280"/>
            <a:ext cx="2796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Остроцветковый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вейник</a:t>
            </a:r>
            <a:endParaRPr lang="ru-RU" dirty="0"/>
          </a:p>
        </p:txBody>
      </p:sp>
      <p:pic>
        <p:nvPicPr>
          <p:cNvPr id="55298" name="Picture 2" descr="http://76015.selcdn.com/web/yatu/2427/%D0%92%D0%B5%D0%B9%D0%BD%D0%B8%D0%BA%20%D0%BE%D1%81%D1%82%D1%80%D0%BE%D1%86%D0%B2%D0%B5%D1%82%D0%BA%D0%BE%D0%B2%D1%8B%D0%B9%20%D0%9A%D0%B0%D1%80%D0%BB%20%D0%A4%D0%BE%D1%81%D1%82%D0%B5%D1%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268760"/>
            <a:ext cx="5953125" cy="4467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87016" y="188640"/>
            <a:ext cx="88569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цветы и многолетники: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мьюли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остроцветковый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вейник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венерин башмачок, ирис. </a:t>
            </a: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5949280"/>
            <a:ext cx="2195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Венерин башмачок</a:t>
            </a:r>
            <a:endParaRPr lang="ru-RU" dirty="0"/>
          </a:p>
        </p:txBody>
      </p:sp>
      <p:pic>
        <p:nvPicPr>
          <p:cNvPr id="56322" name="Picture 2" descr="http://fot.veryphoto.ru/img-q5y5x5n4g40414r5m4d4s234t5n5s4c4i4s5p4e4o4h4k5o444r4n4/images/attach/c/0/43/934/43934121_Venerin_bashmachy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268760"/>
            <a:ext cx="6667500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571868" y="6000768"/>
            <a:ext cx="1977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Сады Ренессанса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Картинки по запросу Ренессансные сад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477276" cy="5628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«Сады Медичи» при монастыре Сан-Мар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52"/>
            <a:ext cx="8445872" cy="57150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43174" y="6143644"/>
            <a:ext cx="4790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«Сады Медичи» при монастыре Сан-Марко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5000636"/>
            <a:ext cx="4219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«Сады Медичи» при монастыре Сан-Марко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7826" name="Picture 2" descr="Картинки по запросу «Сады Медичи» при монастыре Сан-Мар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96000" cy="4572000"/>
          </a:xfrm>
          <a:prstGeom prst="rect">
            <a:avLst/>
          </a:prstGeom>
          <a:noFill/>
        </p:spPr>
      </p:pic>
      <p:pic>
        <p:nvPicPr>
          <p:cNvPr id="77828" name="Picture 4" descr="Картинки по запросу Монастырь Сан-Марк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643182"/>
            <a:ext cx="4455084" cy="3786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Картинки по запросу Академия Лоренцо Великолепн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Картинки по запросу Академия Лоренцо Великолепног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28"/>
            <a:ext cx="7620000" cy="5715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14480" y="6143644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«Сады Медичи» при в Тоскане (Вилла Медичи)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4941168"/>
            <a:ext cx="248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Беседки с колоннадой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Картинки по запросу Античный стиль сада беседки с колоннадо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60648"/>
            <a:ext cx="8424937" cy="4160810"/>
          </a:xfrm>
          <a:prstGeom prst="rect">
            <a:avLst/>
          </a:prstGeom>
          <a:noFill/>
        </p:spPr>
      </p:pic>
      <p:pic>
        <p:nvPicPr>
          <p:cNvPr id="19460" name="Picture 4" descr="Картинки по запросу Античный стиль сада беседки с колоннадо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140968"/>
            <a:ext cx="4800533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Картинки по запросу Академия Лоренцо Великолепн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6357958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Перголы</a:t>
            </a:r>
            <a:r>
              <a:rPr lang="ru-RU" b="1" dirty="0" smtClean="0">
                <a:solidFill>
                  <a:schemeClr val="bg1"/>
                </a:solidFill>
              </a:rPr>
              <a:t> Ренессанса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1922" name="Picture 2" descr="Картинки по запросу пергола ренессанс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5953125" cy="2857500"/>
          </a:xfrm>
          <a:prstGeom prst="rect">
            <a:avLst/>
          </a:prstGeom>
          <a:noFill/>
        </p:spPr>
      </p:pic>
      <p:pic>
        <p:nvPicPr>
          <p:cNvPr id="81924" name="Picture 4" descr="Картинки по запросу пергола ренессанс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714620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Картинки по запросу Академия Лоренцо Великолепн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14480" y="6143644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Подпорные стены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2946" name="Picture 2" descr="Картинки по запросу подпорные стены ренессанс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5800123" cy="4357718"/>
          </a:xfrm>
          <a:prstGeom prst="rect">
            <a:avLst/>
          </a:prstGeom>
          <a:noFill/>
        </p:spPr>
      </p:pic>
      <p:pic>
        <p:nvPicPr>
          <p:cNvPr id="82948" name="Picture 4" descr="Картинки по запросу подпорные стены ренессанс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00438"/>
            <a:ext cx="4068786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Картинки по запросу Академия Лоренцо Великолепн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14480" y="6143644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Балюстрада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3970" name="Picture 2" descr="Картинки по запросу балюстрады ренессанс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4786346" cy="4004576"/>
          </a:xfrm>
          <a:prstGeom prst="rect">
            <a:avLst/>
          </a:prstGeom>
          <a:noFill/>
        </p:spPr>
      </p:pic>
      <p:pic>
        <p:nvPicPr>
          <p:cNvPr id="83972" name="Picture 4" descr="Картинки по запросу балюстрады в саду ренессанс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285992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Картинки по запросу Академия Лоренцо Великолепн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14480" y="6143644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Скульптуры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&amp;Kcy;&amp;acy;&amp;rcy;&amp;tcy;&amp;icy;&amp;ncy;&amp;kcy;&amp;icy; &amp;pcy;&amp;ocy; &amp;zcy;&amp;acy;&amp;pcy;&amp;rcy;&amp;ocy;&amp;scy;&amp;ucy; &amp;vcy;&amp;ocy;&amp;dcy;&amp;ocy;&amp;iecy;&amp;mcy;&amp;ycy; &amp;scy;&amp;ocy; &amp;scy;&amp;kcy;&amp;ucy;&amp;lcy;&amp;softcy;&amp;pcy;&amp;tcy;&amp;ucy;&amp;rcy;&amp;acy;&amp;mcy;&amp;icy; &amp;ecy;&amp;pcy;&amp;ocy;&amp;khcy;&amp;icy; &amp;vcy;&amp;ocy;&amp;zcy;&amp;rcy;&amp;ocy;&amp;zhcy;&amp;dcy;&amp;iecy;&amp;n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5443106" cy="4248472"/>
          </a:xfrm>
          <a:prstGeom prst="rect">
            <a:avLst/>
          </a:prstGeom>
          <a:noFill/>
        </p:spPr>
      </p:pic>
      <p:pic>
        <p:nvPicPr>
          <p:cNvPr id="4100" name="Picture 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420888"/>
            <a:ext cx="2952328" cy="3306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&amp;Kcy;&amp;acy;&amp;rcy;&amp;tcy;&amp;icy;&amp;ncy;&amp;kcy;&amp;icy; &amp;pcy;&amp;ocy; &amp;zcy;&amp;acy;&amp;pcy;&amp;rcy;&amp;ocy;&amp;scy;&amp;ucy; &amp;vcy;&amp;ocy;&amp;dcy;&amp;ocy;&amp;iecy;&amp;mcy;&amp;ycy; &amp;scy;&amp;ocy; &amp;scy;&amp;kcy;&amp;ucy;&amp;lcy;&amp;softcy;&amp;pcy;&amp;tcy;&amp;ucy;&amp;rcy;&amp;acy;&amp;mcy;&amp;icy; &amp;ecy;&amp;pcy;&amp;ocy;&amp;khcy;&amp;icy; &amp;vcy;&amp;ocy;&amp;zcy;&amp;rcy;&amp;ocy;&amp;zhcy;&amp;dcy;&amp;iecy;&amp;n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762500" cy="3181350"/>
          </a:xfrm>
          <a:prstGeom prst="rect">
            <a:avLst/>
          </a:prstGeom>
          <a:noFill/>
        </p:spPr>
      </p:pic>
      <p:pic>
        <p:nvPicPr>
          <p:cNvPr id="3076" name="Picture 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140968"/>
            <a:ext cx="4606668" cy="345638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4941168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Водоемы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Kcy;&amp;acy;&amp;rcy;&amp;tcy;&amp;icy;&amp;ncy;&amp;kcy;&amp;icy; &amp;pcy;&amp;ocy; &amp;zcy;&amp;acy;&amp;pcy;&amp;rcy;&amp;ocy;&amp;scy;&amp;ucy; &amp;pcy;&amp;ocy;&amp;rcy;&amp;tcy;&amp;icy;&amp;kcy;&amp;icy; &amp;vcy;&amp;icy;&amp;lcy;&amp;lcy;&amp;acy; &amp;mcy;&amp;iecy;&amp;dcy;&amp;icy;&amp;chcy;&amp;icy; &amp;scy;&amp;acy;&amp;dcy;&amp;acy;&amp;khcy; &amp;ecy;&amp;pcy;&amp;ocy;&amp;khcy;&amp;icy; &amp;vcy;&amp;ocy;&amp;zcy;&amp;rcy;&amp;ocy;&amp;zhcy;&amp;dcy;&amp;iecy;&amp;n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7934325" cy="595312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91880" y="6237312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Портики со скамейками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Картинки по запросу Античный стиль сада островки из грав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715000" cy="3486151"/>
          </a:xfrm>
          <a:prstGeom prst="rect">
            <a:avLst/>
          </a:prstGeom>
          <a:noFill/>
        </p:spPr>
      </p:pic>
      <p:pic>
        <p:nvPicPr>
          <p:cNvPr id="20484" name="Picture 4" descr="Картинки по запросу Античный стиль сада островки из грав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836712"/>
            <a:ext cx="3964203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996952"/>
            <a:ext cx="3619602" cy="3744416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209545"/>
            <a:ext cx="87484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Цветовые решения.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основном, направление оформляется в светлых тонах - белом, песочном, бежевом. Также характерны желтый, синий, небесно - голубой, оранжевый цвета.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Нельзя использовать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серые, черный и коричневые оттенки.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1507" name="Picture 3" descr="Картинки по запросу песочный цве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3224979" cy="2016224"/>
          </a:xfrm>
          <a:prstGeom prst="rect">
            <a:avLst/>
          </a:prstGeom>
          <a:noFill/>
        </p:spPr>
      </p:pic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3" name="Picture 9" descr="Картинки по запросу бежевый цве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4062" y="2996952"/>
            <a:ext cx="3624402" cy="2520280"/>
          </a:xfrm>
          <a:prstGeom prst="rect">
            <a:avLst/>
          </a:prstGeom>
          <a:noFill/>
        </p:spPr>
      </p:pic>
      <p:pic>
        <p:nvPicPr>
          <p:cNvPr id="21517" name="Picture 13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3573" y="5489849"/>
            <a:ext cx="699514" cy="1251519"/>
          </a:xfrm>
          <a:prstGeom prst="rect">
            <a:avLst/>
          </a:prstGeom>
          <a:noFill/>
        </p:spPr>
      </p:pic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21" name="Picture 17" descr="Картинки по запросу белый круг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2996952"/>
            <a:ext cx="1224136" cy="1224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188640"/>
            <a:ext cx="87484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абрикос, яблоня, вишня, груша, сортовая рябина, каштан, декоративные плодовые деревья;</a:t>
            </a: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0" name="Picture 2" descr="Картинки по запросу абрикос дере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12776"/>
            <a:ext cx="6192688" cy="464451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427984" y="6237312"/>
            <a:ext cx="1064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Абрикос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188640"/>
            <a:ext cx="87484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Растения для оформления сада: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абрикос, яблоня, вишня, груша, сортовая рябина, каштан, декоративные плодовые деревья;</a:t>
            </a:r>
          </a:p>
        </p:txBody>
      </p:sp>
      <p:sp>
        <p:nvSpPr>
          <p:cNvPr id="21509" name="AutoShape 5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1" name="AutoShape 7" descr="Картинки по запросу бежевый цв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9" name="AutoShape 15" descr="Картинки по запросу белый 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6237312"/>
            <a:ext cx="964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Яблоня</a:t>
            </a:r>
            <a:endParaRPr lang="ru-RU" dirty="0"/>
          </a:p>
        </p:txBody>
      </p:sp>
      <p:pic>
        <p:nvPicPr>
          <p:cNvPr id="25602" name="Picture 2" descr="Картинки по запросу яблоня дере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40768"/>
            <a:ext cx="6300698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161</TotalTime>
  <Words>942</Words>
  <Application>Microsoft Office PowerPoint</Application>
  <PresentationFormat>Экран (4:3)</PresentationFormat>
  <Paragraphs>128</Paragraphs>
  <Slides>55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Апекс</vt:lpstr>
      <vt:lpstr>По благословению епископа Покровского и Николаевского Пахомия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Юлия</dc:creator>
  <cp:lastModifiedBy>User-64</cp:lastModifiedBy>
  <cp:revision>29</cp:revision>
  <dcterms:modified xsi:type="dcterms:W3CDTF">2017-10-20T16:08:41Z</dcterms:modified>
</cp:coreProperties>
</file>