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56" r:id="rId4"/>
    <p:sldId id="259" r:id="rId5"/>
    <p:sldId id="260" r:id="rId6"/>
    <p:sldId id="266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27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21.xml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4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4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4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4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9.xml"/><Relationship Id="rId18" Type="http://schemas.openxmlformats.org/officeDocument/2006/relationships/image" Target="../media/image13.jpeg"/><Relationship Id="rId26" Type="http://schemas.openxmlformats.org/officeDocument/2006/relationships/image" Target="../media/image17.jpeg"/><Relationship Id="rId39" Type="http://schemas.openxmlformats.org/officeDocument/2006/relationships/slide" Target="slide1.xml"/><Relationship Id="rId3" Type="http://schemas.openxmlformats.org/officeDocument/2006/relationships/image" Target="../media/image6.jpeg"/><Relationship Id="rId21" Type="http://schemas.openxmlformats.org/officeDocument/2006/relationships/slide" Target="slide12.xml"/><Relationship Id="rId34" Type="http://schemas.openxmlformats.org/officeDocument/2006/relationships/image" Target="../media/image21.jpeg"/><Relationship Id="rId7" Type="http://schemas.openxmlformats.org/officeDocument/2006/relationships/image" Target="../media/image8.jpeg"/><Relationship Id="rId12" Type="http://schemas.openxmlformats.org/officeDocument/2006/relationships/image" Target="../media/image10.jpeg"/><Relationship Id="rId17" Type="http://schemas.openxmlformats.org/officeDocument/2006/relationships/slide" Target="slide10.xml"/><Relationship Id="rId25" Type="http://schemas.openxmlformats.org/officeDocument/2006/relationships/slide" Target="slide14.xml"/><Relationship Id="rId33" Type="http://schemas.openxmlformats.org/officeDocument/2006/relationships/slide" Target="slide18.xml"/><Relationship Id="rId38" Type="http://schemas.openxmlformats.org/officeDocument/2006/relationships/image" Target="../media/image23.jpeg"/><Relationship Id="rId2" Type="http://schemas.openxmlformats.org/officeDocument/2006/relationships/slide" Target="slide3.xml"/><Relationship Id="rId16" Type="http://schemas.openxmlformats.org/officeDocument/2006/relationships/image" Target="../media/image12.jpeg"/><Relationship Id="rId20" Type="http://schemas.openxmlformats.org/officeDocument/2006/relationships/image" Target="../media/image14.jpeg"/><Relationship Id="rId29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8.xml"/><Relationship Id="rId24" Type="http://schemas.openxmlformats.org/officeDocument/2006/relationships/image" Target="../media/image16.jpeg"/><Relationship Id="rId32" Type="http://schemas.openxmlformats.org/officeDocument/2006/relationships/image" Target="../media/image20.jpeg"/><Relationship Id="rId37" Type="http://schemas.openxmlformats.org/officeDocument/2006/relationships/slide" Target="slide20.xml"/><Relationship Id="rId40" Type="http://schemas.openxmlformats.org/officeDocument/2006/relationships/image" Target="../media/image24.png"/><Relationship Id="rId5" Type="http://schemas.openxmlformats.org/officeDocument/2006/relationships/image" Target="../media/image7.jpeg"/><Relationship Id="rId15" Type="http://schemas.openxmlformats.org/officeDocument/2006/relationships/slide" Target="slide6.xml"/><Relationship Id="rId23" Type="http://schemas.openxmlformats.org/officeDocument/2006/relationships/slide" Target="slide13.xml"/><Relationship Id="rId28" Type="http://schemas.openxmlformats.org/officeDocument/2006/relationships/image" Target="../media/image18.jpeg"/><Relationship Id="rId36" Type="http://schemas.openxmlformats.org/officeDocument/2006/relationships/image" Target="../media/image22.jpeg"/><Relationship Id="rId10" Type="http://schemas.openxmlformats.org/officeDocument/2006/relationships/image" Target="../media/image4.png"/><Relationship Id="rId19" Type="http://schemas.openxmlformats.org/officeDocument/2006/relationships/slide" Target="slide11.xml"/><Relationship Id="rId31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image" Target="../media/image9.jpeg"/><Relationship Id="rId14" Type="http://schemas.openxmlformats.org/officeDocument/2006/relationships/image" Target="../media/image11.jpeg"/><Relationship Id="rId22" Type="http://schemas.openxmlformats.org/officeDocument/2006/relationships/image" Target="../media/image15.jpeg"/><Relationship Id="rId27" Type="http://schemas.openxmlformats.org/officeDocument/2006/relationships/slide" Target="slide15.xml"/><Relationship Id="rId30" Type="http://schemas.openxmlformats.org/officeDocument/2006/relationships/image" Target="../media/image19.jpeg"/><Relationship Id="rId35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4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vetoch-opk.ru/" TargetMode="External"/><Relationship Id="rId2" Type="http://schemas.openxmlformats.org/officeDocument/2006/relationships/hyperlink" Target="http://www.it-n.ru.nyud.net:8090/board.aspx?cat_no=13748&amp;tmpl=Thread&amp;BoardId=13751&amp;ThreadId=289752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0817" y="104355"/>
            <a:ext cx="1347105" cy="615645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5932943"/>
            <a:ext cx="1688453" cy="8960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7704" y="1772816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Анимированная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сорбонка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36241" cy="72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5481" y="2115420"/>
            <a:ext cx="5552997" cy="262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598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8679" y="25482"/>
            <a:ext cx="5326641" cy="68325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9292" y="3726"/>
            <a:ext cx="5306028" cy="6846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9292" y="0"/>
            <a:ext cx="5367130" cy="685800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5659" y="5547468"/>
            <a:ext cx="1298341" cy="1310532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065"/>
            <a:ext cx="7362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5012902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1872" y="-10065"/>
            <a:ext cx="5320254" cy="68680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3918" y="-10064"/>
            <a:ext cx="5296775" cy="6868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9292" y="0"/>
            <a:ext cx="5367130" cy="685800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5659" y="5547468"/>
            <a:ext cx="1298341" cy="1310532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065"/>
            <a:ext cx="7362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7558457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1872" y="3804"/>
            <a:ext cx="5320254" cy="68403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3918" y="1269"/>
            <a:ext cx="5296775" cy="68554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9292" y="0"/>
            <a:ext cx="5367130" cy="685800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5659" y="5547468"/>
            <a:ext cx="1298341" cy="1310532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065"/>
            <a:ext cx="7362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3642225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7953" y="3804"/>
            <a:ext cx="5308092" cy="68403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0701" y="1269"/>
            <a:ext cx="5223208" cy="68554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9292" y="0"/>
            <a:ext cx="5367130" cy="685800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5659" y="5547468"/>
            <a:ext cx="1298341" cy="1310532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065"/>
            <a:ext cx="7362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6088458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7953" y="11622"/>
            <a:ext cx="5308092" cy="68246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1719" y="1269"/>
            <a:ext cx="5041173" cy="68554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9292" y="0"/>
            <a:ext cx="5367130" cy="685800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5659" y="5547468"/>
            <a:ext cx="1298341" cy="1310532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065"/>
            <a:ext cx="7362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9558538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7953" y="5816"/>
            <a:ext cx="5308092" cy="68463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1719" y="5815"/>
            <a:ext cx="5041173" cy="6846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9292" y="0"/>
            <a:ext cx="5367130" cy="685800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5659" y="5547468"/>
            <a:ext cx="1298341" cy="1310532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065"/>
            <a:ext cx="7362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7477023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7953" y="16654"/>
            <a:ext cx="5308092" cy="68246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9293" y="6158"/>
            <a:ext cx="5173600" cy="68456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9292" y="0"/>
            <a:ext cx="5367130" cy="685800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5659" y="5547468"/>
            <a:ext cx="1298341" cy="1310532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065"/>
            <a:ext cx="7362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2699290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4020" y="16654"/>
            <a:ext cx="5295958" cy="68246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5759" y="6158"/>
            <a:ext cx="5040668" cy="68456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9292" y="0"/>
            <a:ext cx="5367130" cy="685800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5659" y="5547468"/>
            <a:ext cx="1298341" cy="1310532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065"/>
            <a:ext cx="7362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0676839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7154" y="-10066"/>
            <a:ext cx="5289689" cy="68680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8305" y="6158"/>
            <a:ext cx="4975575" cy="68456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9292" y="0"/>
            <a:ext cx="5367130" cy="685800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5659" y="5547468"/>
            <a:ext cx="1298341" cy="1310532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065"/>
            <a:ext cx="7362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9712821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7154" y="3797"/>
            <a:ext cx="5289689" cy="68542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9293" y="3797"/>
            <a:ext cx="5287550" cy="68504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9292" y="0"/>
            <a:ext cx="5367130" cy="685800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5659" y="5547468"/>
            <a:ext cx="1298341" cy="1310532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065"/>
            <a:ext cx="7362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3952373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944904"/>
            <a:ext cx="1274034" cy="1620000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2000" y="983667"/>
            <a:ext cx="1247837" cy="1620000"/>
          </a:xfrm>
          <a:prstGeom prst="rect">
            <a:avLst/>
          </a:prstGeom>
        </p:spPr>
      </p:pic>
      <p:pic>
        <p:nvPicPr>
          <p:cNvPr id="2050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76000" y="983667"/>
            <a:ext cx="1264256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5136" y="944904"/>
            <a:ext cx="1258783" cy="1620000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36241" cy="720000"/>
          </a:xfrm>
          <a:prstGeom prst="rect">
            <a:avLst/>
          </a:prstGeom>
        </p:spPr>
      </p:pic>
      <p:pic>
        <p:nvPicPr>
          <p:cNvPr id="7" name="Рисунок 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5590" y="944904"/>
            <a:ext cx="1257560" cy="1620000"/>
          </a:xfrm>
          <a:prstGeom prst="rect">
            <a:avLst/>
          </a:prstGeom>
        </p:spPr>
      </p:pic>
      <p:pic>
        <p:nvPicPr>
          <p:cNvPr id="8" name="Рисунок 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700000"/>
            <a:ext cx="1186169" cy="1620000"/>
          </a:xfrm>
          <a:prstGeom prst="rect">
            <a:avLst/>
          </a:prstGeom>
        </p:spPr>
      </p:pic>
      <p:pic>
        <p:nvPicPr>
          <p:cNvPr id="9" name="Рисунок 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966786"/>
            <a:ext cx="1252068" cy="1620000"/>
          </a:xfrm>
          <a:prstGeom prst="rect">
            <a:avLst/>
          </a:prstGeom>
        </p:spPr>
      </p:pic>
      <p:pic>
        <p:nvPicPr>
          <p:cNvPr id="10" name="Рисунок 9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2277" y="2717778"/>
            <a:ext cx="1257560" cy="1620000"/>
          </a:xfrm>
          <a:prstGeom prst="rect">
            <a:avLst/>
          </a:prstGeom>
        </p:spPr>
      </p:pic>
      <p:pic>
        <p:nvPicPr>
          <p:cNvPr id="11" name="Рисунок 10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2419" y="2729058"/>
            <a:ext cx="1247837" cy="1620000"/>
          </a:xfrm>
          <a:prstGeom prst="rect">
            <a:avLst/>
          </a:prstGeom>
        </p:spPr>
      </p:pic>
      <p:pic>
        <p:nvPicPr>
          <p:cNvPr id="12" name="Рисунок 1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0247" y="2729058"/>
            <a:ext cx="1247837" cy="1620000"/>
          </a:xfrm>
          <a:prstGeom prst="rect">
            <a:avLst/>
          </a:prstGeom>
        </p:spPr>
      </p:pic>
      <p:pic>
        <p:nvPicPr>
          <p:cNvPr id="13" name="Рисунок 1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5136" y="2729058"/>
            <a:ext cx="1235594" cy="1620000"/>
          </a:xfrm>
          <a:prstGeom prst="rect">
            <a:avLst/>
          </a:prstGeom>
        </p:spPr>
      </p:pic>
      <p:pic>
        <p:nvPicPr>
          <p:cNvPr id="14" name="Рисунок 1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5590" y="2729058"/>
            <a:ext cx="1197153" cy="1620000"/>
          </a:xfrm>
          <a:prstGeom prst="rect">
            <a:avLst/>
          </a:prstGeom>
        </p:spPr>
      </p:pic>
      <p:pic>
        <p:nvPicPr>
          <p:cNvPr id="15" name="Рисунок 1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776" y="4509120"/>
            <a:ext cx="1192075" cy="1620000"/>
          </a:xfrm>
          <a:prstGeom prst="rect">
            <a:avLst/>
          </a:prstGeom>
        </p:spPr>
      </p:pic>
      <p:pic>
        <p:nvPicPr>
          <p:cNvPr id="16" name="Рисунок 1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2566" y="4512051"/>
            <a:ext cx="1224309" cy="1614138"/>
          </a:xfrm>
          <a:prstGeom prst="rect">
            <a:avLst/>
          </a:prstGeom>
        </p:spPr>
      </p:pic>
      <p:pic>
        <p:nvPicPr>
          <p:cNvPr id="17" name="Рисунок 1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3597" y="4512616"/>
            <a:ext cx="1192851" cy="1618869"/>
          </a:xfrm>
          <a:prstGeom prst="rect">
            <a:avLst/>
          </a:prstGeom>
        </p:spPr>
      </p:pic>
      <p:pic>
        <p:nvPicPr>
          <p:cNvPr id="18" name="Рисунок 17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0248" y="4510768"/>
            <a:ext cx="1177448" cy="1616703"/>
          </a:xfrm>
          <a:prstGeom prst="rect">
            <a:avLst/>
          </a:prstGeom>
        </p:spPr>
      </p:pic>
      <p:pic>
        <p:nvPicPr>
          <p:cNvPr id="19" name="Рисунок 18">
            <a:hlinkClick r:id="rId35" action="ppaction://hlinksldjump"/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6096" y="4512616"/>
            <a:ext cx="1248496" cy="1620000"/>
          </a:xfrm>
          <a:prstGeom prst="rect">
            <a:avLst/>
          </a:prstGeom>
        </p:spPr>
      </p:pic>
      <p:pic>
        <p:nvPicPr>
          <p:cNvPr id="21" name="Рисунок 20">
            <a:hlinkClick r:id="rId37" action="ppaction://hlinksldjump"/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5590" y="4512834"/>
            <a:ext cx="1199451" cy="1619563"/>
          </a:xfrm>
          <a:prstGeom prst="rect">
            <a:avLst/>
          </a:prstGeom>
        </p:spPr>
      </p:pic>
      <p:pic>
        <p:nvPicPr>
          <p:cNvPr id="28" name="Рисунок 27">
            <a:hlinkClick r:id="rId39" action="ppaction://hlinksldjump"/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52177"/>
            <a:ext cx="1566543" cy="6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6254022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7154" y="-10066"/>
            <a:ext cx="5289689" cy="68680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7050" y="3797"/>
            <a:ext cx="5072036" cy="68504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9292" y="0"/>
            <a:ext cx="5367130" cy="685800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5659" y="5547468"/>
            <a:ext cx="1298341" cy="1310532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065"/>
            <a:ext cx="7362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7129521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36241" cy="72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6241" y="729068"/>
            <a:ext cx="7724191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 </a:t>
            </a:r>
            <a:r>
              <a:rPr lang="ru-RU" sz="2000" b="1" dirty="0" smtClean="0"/>
              <a:t>Предлагаем вам запомнить иконы и даты главных церковных праздников с помощью мультимедийного варианта приёма </a:t>
            </a:r>
            <a:r>
              <a:rPr lang="ru-RU" sz="2000" b="1" dirty="0"/>
              <a:t>педагогической техники </a:t>
            </a:r>
            <a:r>
              <a:rPr lang="ru-RU" sz="2000" b="1" dirty="0" smtClean="0"/>
              <a:t>«</a:t>
            </a:r>
            <a:r>
              <a:rPr lang="ru-RU" sz="2000" b="1" dirty="0" err="1" smtClean="0"/>
              <a:t>Сорбонка</a:t>
            </a:r>
            <a:r>
              <a:rPr lang="ru-RU" sz="2000" b="1" dirty="0" smtClean="0"/>
              <a:t>».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0171" y="1988840"/>
            <a:ext cx="8236329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 </a:t>
            </a:r>
            <a:r>
              <a:rPr lang="ru-RU" sz="2400" b="1" dirty="0" smtClean="0"/>
              <a:t>На начальном слайде игры выбираете икону праздника, щелком мышки по ней переходите к слайду с карточкой. Рассматриваете икону, определяете какому празднику она посвящена и щелчком мышки «переворачиваете» карточку. На обратной стороне карточки указано полное название праздника и дата его по старому (первая дата) и новому стилям. По щелчку карточка вновь «перевернется». «Переворачивать» карточку можно многократно. По стрелке возвращаемся на начальный слайд игры.</a:t>
            </a:r>
            <a:endParaRPr lang="ru-RU" sz="2400" b="1" dirty="0"/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5661248"/>
            <a:ext cx="1688453" cy="896038"/>
          </a:xfrm>
          <a:prstGeom prst="rect">
            <a:avLst/>
          </a:prstGeom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52177"/>
            <a:ext cx="1566543" cy="6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1621713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638672"/>
            <a:ext cx="8477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www.it-n.ru.nyud.net:8090/board.aspx?cat_no=13748&amp;tmpl=Thread&amp;BoardId=13751&amp;ThreadId=289752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908720"/>
            <a:ext cx="58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Использована мультимедийная разработка:</a:t>
            </a:r>
          </a:p>
          <a:p>
            <a:r>
              <a:rPr lang="ru-RU" dirty="0" err="1" smtClean="0"/>
              <a:t>Аствацатуров</a:t>
            </a:r>
            <a:r>
              <a:rPr lang="ru-RU" dirty="0" smtClean="0"/>
              <a:t> </a:t>
            </a:r>
            <a:r>
              <a:rPr lang="ru-RU" dirty="0"/>
              <a:t>Г.О. Технологический прием СОРБОНКА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2924" y="2204864"/>
            <a:ext cx="68736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Данный прием педагогической техники уже давно известен педагогам. </a:t>
            </a:r>
            <a:r>
              <a:rPr lang="ru-RU" dirty="0"/>
              <a:t>О</a:t>
            </a:r>
            <a:r>
              <a:rPr lang="ru-RU" dirty="0" smtClean="0"/>
              <a:t>н предназначен для заучивания определений, дат, иностранных слов, теорем и т.д. На одной стороне карточки записывается понятие, слово, дата, а на другой - ответ. Ученик перебирает карточки, пытается дать ответ и тут же проверяет себя.</a:t>
            </a:r>
          </a:p>
          <a:p>
            <a:pPr algn="just"/>
            <a:r>
              <a:rPr lang="ru-RU" dirty="0" smtClean="0"/>
              <a:t>Анимированный вариант </a:t>
            </a:r>
            <a:r>
              <a:rPr lang="ru-RU" dirty="0" err="1" smtClean="0"/>
              <a:t>сорбонки</a:t>
            </a:r>
            <a:r>
              <a:rPr lang="ru-RU" dirty="0" smtClean="0"/>
              <a:t> поможет сделать этот процесс более запоминания привлекательным и разнообразным.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5572140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Презентацию выполнила Рябчук С.М. для сайта:</a:t>
            </a:r>
          </a:p>
          <a:p>
            <a:pPr algn="ctr"/>
            <a:r>
              <a:rPr lang="ru-RU" sz="1600" b="1" dirty="0" smtClean="0"/>
              <a:t>«</a:t>
            </a:r>
            <a:r>
              <a:rPr lang="ru-RU" sz="1600" b="1" dirty="0" err="1" smtClean="0"/>
              <a:t>Светочъ</a:t>
            </a:r>
            <a:r>
              <a:rPr lang="ru-RU" sz="1600" b="1" dirty="0" smtClean="0"/>
              <a:t>. Основы православной веры в презентациях»</a:t>
            </a:r>
          </a:p>
          <a:p>
            <a:pPr algn="ctr"/>
            <a:r>
              <a:rPr lang="en-US" sz="1600" dirty="0" smtClean="0">
                <a:hlinkClick r:id="rId3"/>
              </a:rPr>
              <a:t>http://svetoch-opk.ru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463449340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43" y="0"/>
            <a:ext cx="534009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2759" y="0"/>
            <a:ext cx="5378482" cy="6857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2759" y="0"/>
            <a:ext cx="5367130" cy="6858000"/>
          </a:xfrm>
          <a:prstGeom prst="rect">
            <a:avLst/>
          </a:prstGeom>
        </p:spPr>
      </p:pic>
      <p:pic>
        <p:nvPicPr>
          <p:cNvPr id="10" name="Рисунок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5659" y="5547468"/>
            <a:ext cx="1298341" cy="1310532"/>
          </a:xfrm>
          <a:prstGeom prst="rect">
            <a:avLst/>
          </a:prstGeom>
        </p:spPr>
      </p:pic>
      <p:pic>
        <p:nvPicPr>
          <p:cNvPr id="13" name="Рисунок 12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180"/>
            <a:ext cx="7362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9363296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1951" y="0"/>
            <a:ext cx="534009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0015" y="0"/>
            <a:ext cx="5303969" cy="6857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6054" y="-1"/>
            <a:ext cx="5367130" cy="685800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5659" y="5547468"/>
            <a:ext cx="1298341" cy="1310532"/>
          </a:xfrm>
          <a:prstGeom prst="rect">
            <a:avLst/>
          </a:prstGeom>
        </p:spPr>
      </p:pic>
      <p:pic>
        <p:nvPicPr>
          <p:cNvPr id="8" name="Рисунок 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362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6330261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1952" y="0"/>
            <a:ext cx="534009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2122" y="-1"/>
            <a:ext cx="5368954" cy="6858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9292" y="0"/>
            <a:ext cx="5367130" cy="685800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5659" y="5547468"/>
            <a:ext cx="1298341" cy="1310532"/>
          </a:xfrm>
          <a:prstGeom prst="rect">
            <a:avLst/>
          </a:prstGeom>
        </p:spPr>
      </p:pic>
      <p:pic>
        <p:nvPicPr>
          <p:cNvPr id="8" name="Рисунок 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711"/>
            <a:ext cx="7362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6229347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8679" y="9480"/>
            <a:ext cx="5326641" cy="6848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3273" y="-10065"/>
            <a:ext cx="5298065" cy="68642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9292" y="0"/>
            <a:ext cx="5367130" cy="685800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5659" y="5547468"/>
            <a:ext cx="1298341" cy="1310532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065"/>
            <a:ext cx="7362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0191365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1952" y="7811"/>
            <a:ext cx="5340096" cy="68423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9292" y="3835"/>
            <a:ext cx="5261053" cy="68503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9292" y="0"/>
            <a:ext cx="5367130" cy="685800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5659" y="5547468"/>
            <a:ext cx="1298341" cy="1310532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065"/>
            <a:ext cx="7362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7184583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4997" y="3910"/>
            <a:ext cx="5334006" cy="68501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9292" y="3835"/>
            <a:ext cx="5312756" cy="68503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9292" y="0"/>
            <a:ext cx="5367130" cy="685800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5659" y="5547468"/>
            <a:ext cx="1298341" cy="1310532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065"/>
            <a:ext cx="7362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6740341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8679" y="-10066"/>
            <a:ext cx="5326641" cy="68642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7005" y="3835"/>
            <a:ext cx="5017330" cy="68503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9292" y="0"/>
            <a:ext cx="5367130" cy="685800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5659" y="5547468"/>
            <a:ext cx="1298341" cy="1310532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065"/>
            <a:ext cx="7362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1008002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200</Words>
  <Application>Microsoft Office PowerPoint</Application>
  <PresentationFormat>Экран (4:3)</PresentationFormat>
  <Paragraphs>11</Paragraphs>
  <Slides>22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атто</cp:lastModifiedBy>
  <cp:revision>65</cp:revision>
  <dcterms:modified xsi:type="dcterms:W3CDTF">2013-11-02T09:09:41Z</dcterms:modified>
</cp:coreProperties>
</file>