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370" r:id="rId2"/>
    <p:sldId id="262" r:id="rId3"/>
    <p:sldId id="434" r:id="rId4"/>
    <p:sldId id="473" r:id="rId5"/>
    <p:sldId id="474" r:id="rId6"/>
    <p:sldId id="475" r:id="rId7"/>
    <p:sldId id="478" r:id="rId8"/>
    <p:sldId id="479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FF"/>
    <a:srgbClr val="00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60" autoAdjust="0"/>
    <p:restoredTop sz="93598" autoAdjust="0"/>
  </p:normalViewPr>
  <p:slideViewPr>
    <p:cSldViewPr>
      <p:cViewPr>
        <p:scale>
          <a:sx n="60" d="100"/>
          <a:sy n="60" d="100"/>
        </p:scale>
        <p:origin x="-150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87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2D5B3D-F8C1-463E-B677-840A3F0A12B7}" type="datetimeFigureOut">
              <a:rPr lang="ru-RU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D6B0D30-CF02-4F78-AECC-7AACC6D77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48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2BCEB-56F4-46AC-AAD6-233C022A2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C51CE-48DD-40DF-A188-ECD82E575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70FB0-C692-4D92-9A66-DD9AE4848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003F-E201-42CB-A64A-9566A5B2E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F33E6-4E9F-480A-BACD-A0DAC2031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B016C-EF43-4523-B021-68335C404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40698-486F-4C8C-8358-4B8FB6281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9EEDA-45DE-43C3-8B68-5DB7F8EFA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73C56-4FFC-4145-BAA7-69B72FF8C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2403A-CB4B-4682-B962-FBFA11DE0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ED288-BE69-4015-BDF0-FBAB38A88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2556A-8211-40DE-8C64-38EF84783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961EA-A7B9-48CC-812F-AFF60B4E7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945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8223886-15BA-4AA1-8B1D-5A3D2A33B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99" r:id="rId1"/>
    <p:sldLayoutId id="2147484977" r:id="rId2"/>
    <p:sldLayoutId id="2147484978" r:id="rId3"/>
    <p:sldLayoutId id="2147484979" r:id="rId4"/>
    <p:sldLayoutId id="2147484980" r:id="rId5"/>
    <p:sldLayoutId id="2147484981" r:id="rId6"/>
    <p:sldLayoutId id="2147484982" r:id="rId7"/>
    <p:sldLayoutId id="2147484983" r:id="rId8"/>
    <p:sldLayoutId id="2147484984" r:id="rId9"/>
    <p:sldLayoutId id="2147484985" r:id="rId10"/>
    <p:sldLayoutId id="2147484986" r:id="rId11"/>
    <p:sldLayoutId id="2147484987" r:id="rId12"/>
    <p:sldLayoutId id="2147484988" r:id="rId13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2795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Храм – это Дом Божий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381000"/>
            <a:ext cx="82153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МОСКОВСКИЙ ПАТРИАРХАТ РУССКОЙ ПРАВОСЛАВНОЙ ЦЕРКВИ</a:t>
            </a:r>
            <a:endParaRPr lang="ru-RU" sz="2000" dirty="0" smtClean="0"/>
          </a:p>
          <a:p>
            <a:pPr algn="ctr"/>
            <a:r>
              <a:rPr lang="ru-RU" sz="2000" b="1" dirty="0" smtClean="0"/>
              <a:t>ПОКРОВСКАЯ ЕПАРХИЯ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0400" y="5334000"/>
            <a:ext cx="3200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ПОКРОВСК 2013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solidFill>
                  <a:srgbClr val="FFFF00"/>
                </a:solidFill>
              </a:rPr>
              <a:t>О месте для молитвы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pPr marL="0" indent="450850" algn="just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Нужно сказать о православном храме, как месте для общественной молитвы</a:t>
            </a:r>
          </a:p>
          <a:p>
            <a:pPr marL="0" indent="450850" algn="just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Храм – это центр духовной жизни. В Храме особенно чувствуется благодать Божия. </a:t>
            </a:r>
          </a:p>
          <a:p>
            <a:pPr marL="0" indent="450850" algn="just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Входя  в Храм, надо настроиться и напомнить себе, что мы входим в иной мир и предстаем пред нашим Творцом и Спасителем, здесь совместно с Ангелами и Святыми приносится Ему жертва хвалы и благодарения.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4800"/>
            <a:ext cx="5638800" cy="5791200"/>
          </a:xfrm>
        </p:spPr>
        <p:txBody>
          <a:bodyPr/>
          <a:lstStyle/>
          <a:p>
            <a:pPr marL="0" indent="457200" algn="just">
              <a:buFont typeface="Wingdings" pitchFamily="2" charset="2"/>
              <a:buNone/>
              <a:defRPr/>
            </a:pPr>
            <a:r>
              <a:rPr lang="ru-RU" sz="3000" dirty="0" smtClean="0"/>
              <a:t>По повелению Божию, во времена пророка Моисея, была устроена скиния (первый ветхозаветный храм Единому, Истинному Богу), были избраны священные лица (первосвященник, священники и левиты), были определены жертвы на разные случаи и были установлены праздники (Пасха, Пятидесятница, Новый год, день очищения и др.). </a:t>
            </a:r>
          </a:p>
          <a:p>
            <a:pPr marL="0" indent="358775">
              <a:buFont typeface="Wingdings" pitchFamily="2" charset="2"/>
              <a:buNone/>
              <a:defRPr/>
            </a:pPr>
            <a:endParaRPr lang="ru-RU" sz="3000" dirty="0" smtClean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6565" y="76200"/>
            <a:ext cx="3031235" cy="3962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796" name="Picture 4" descr="E:\доп к СВ\first_temple_gallery.jpg"/>
          <p:cNvPicPr>
            <a:picLocks noChangeAspect="1" noChangeArrowheads="1"/>
          </p:cNvPicPr>
          <p:nvPr/>
        </p:nvPicPr>
        <p:blipFill>
          <a:blip r:embed="rId3"/>
          <a:srcRect l="14173"/>
          <a:stretch>
            <a:fillRect/>
          </a:stretch>
        </p:blipFill>
        <p:spPr bwMode="auto">
          <a:xfrm>
            <a:off x="6019800" y="4241885"/>
            <a:ext cx="3124200" cy="24615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2843213" y="765175"/>
            <a:ext cx="29527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Скиния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600" y="1676400"/>
            <a:ext cx="86868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725488" algn="just"/>
            <a:r>
              <a:rPr lang="ru-RU" b="1" i="1"/>
              <a:t>Скиния </a:t>
            </a:r>
            <a:r>
              <a:rPr lang="ru-RU"/>
              <a:t> (греч., означает </a:t>
            </a:r>
            <a:r>
              <a:rPr lang="ru-RU" i="1"/>
              <a:t>шатёр, переносную палатку, кущу) -  </a:t>
            </a:r>
            <a:r>
              <a:rPr lang="ru-RU"/>
              <a:t>прообраз </a:t>
            </a:r>
          </a:p>
          <a:p>
            <a:pPr indent="725488" algn="just"/>
            <a:r>
              <a:rPr lang="ru-RU"/>
              <a:t>храма Божия, взятого из Библии. Ветхозаветный пророк Моисей получилв Божественном откровении образ первого храма (скинии).</a:t>
            </a:r>
          </a:p>
          <a:p>
            <a:pPr indent="725488" algn="just"/>
            <a:r>
              <a:rPr lang="ru-RU"/>
              <a:t>Строителями этого походного храма были </a:t>
            </a:r>
            <a:r>
              <a:rPr lang="ru-RU" b="1"/>
              <a:t>Веселеил</a:t>
            </a:r>
            <a:r>
              <a:rPr lang="ru-RU"/>
              <a:t> и </a:t>
            </a:r>
            <a:r>
              <a:rPr lang="ru-RU" b="1"/>
              <a:t>Елиав.</a:t>
            </a:r>
          </a:p>
          <a:p>
            <a:pPr indent="725488" algn="just"/>
            <a:r>
              <a:rPr lang="ru-RU"/>
              <a:t>Скиния состояла из трёх частей: двор, алтарь и сама скиния.</a:t>
            </a:r>
          </a:p>
          <a:p>
            <a:pPr indent="725488" algn="just"/>
            <a:endParaRPr lang="ru-RU"/>
          </a:p>
          <a:p>
            <a:pPr indent="725488" algn="just"/>
            <a:r>
              <a:rPr lang="ru-RU"/>
              <a:t>Согласно Библии, Сам Господь определил способ сооружения скинии из пожертвований израильтян, назвав материалы, которые должны быть использованы, их качество и цвет, установил размеры всей скинии и её частей, назвал предметы необходимые для богослужений, описал символы  и орнаменты для украшения.</a:t>
            </a:r>
          </a:p>
          <a:p>
            <a:pPr indent="725488" algn="just"/>
            <a:endParaRPr lang="ru-RU"/>
          </a:p>
          <a:p>
            <a:pPr indent="725488" algn="just"/>
            <a:r>
              <a:rPr lang="ru-RU"/>
              <a:t>Это свидетельствует о том, что в храме ничего не может быть случайным:</a:t>
            </a:r>
          </a:p>
          <a:p>
            <a:pPr indent="725488" algn="just"/>
            <a:r>
              <a:rPr lang="ru-RU"/>
              <a:t>Устроение, название, украшение – всё имеет духовное происхождение и глубокий символический смысл.</a:t>
            </a:r>
          </a:p>
        </p:txBody>
      </p:sp>
      <p:pic>
        <p:nvPicPr>
          <p:cNvPr id="7173" name="Picture 5" descr="j028317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150" y="0"/>
            <a:ext cx="11239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j028317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0"/>
            <a:ext cx="11239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Скиния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765175"/>
            <a:ext cx="4195762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жертва на хра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3" y="838200"/>
            <a:ext cx="397986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Скиния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149225"/>
            <a:ext cx="47005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F:\Александр леонидыч\Новая п крещение апка\пантелеиморн\доп\368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25" y="1828800"/>
            <a:ext cx="4100513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0"/>
            <a:ext cx="4419600" cy="6862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4495800" cy="6804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7750175" cy="6059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1910</TotalTime>
  <Words>269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Tahoma</vt:lpstr>
      <vt:lpstr>Arial</vt:lpstr>
      <vt:lpstr>Wingdings</vt:lpstr>
      <vt:lpstr>Calibri</vt:lpstr>
      <vt:lpstr>Verdana</vt:lpstr>
      <vt:lpstr>Times New Roman</vt:lpstr>
      <vt:lpstr>Stencil Std</vt:lpstr>
      <vt:lpstr>Разрез</vt:lpstr>
      <vt:lpstr>Храм – это Дом Божий</vt:lpstr>
      <vt:lpstr>О месте для молитвы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</dc:creator>
  <cp:lastModifiedBy>атто</cp:lastModifiedBy>
  <cp:revision>148</cp:revision>
  <cp:lastPrinted>1601-01-01T00:00:00Z</cp:lastPrinted>
  <dcterms:created xsi:type="dcterms:W3CDTF">1601-01-01T00:00:00Z</dcterms:created>
  <dcterms:modified xsi:type="dcterms:W3CDTF">2013-10-18T19:39:45Z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