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3" r:id="rId4"/>
    <p:sldId id="291" r:id="rId5"/>
    <p:sldId id="294" r:id="rId6"/>
    <p:sldId id="258" r:id="rId7"/>
    <p:sldId id="259" r:id="rId8"/>
    <p:sldId id="260" r:id="rId9"/>
    <p:sldId id="261" r:id="rId10"/>
    <p:sldId id="262" r:id="rId11"/>
    <p:sldId id="263" r:id="rId12"/>
    <p:sldId id="268" r:id="rId13"/>
    <p:sldId id="270" r:id="rId14"/>
    <p:sldId id="276" r:id="rId15"/>
    <p:sldId id="275" r:id="rId16"/>
    <p:sldId id="274" r:id="rId17"/>
    <p:sldId id="280" r:id="rId18"/>
    <p:sldId id="277" r:id="rId19"/>
    <p:sldId id="272" r:id="rId20"/>
    <p:sldId id="279" r:id="rId21"/>
    <p:sldId id="284" r:id="rId22"/>
    <p:sldId id="285" r:id="rId23"/>
    <p:sldId id="278" r:id="rId24"/>
    <p:sldId id="273" r:id="rId25"/>
    <p:sldId id="282" r:id="rId26"/>
    <p:sldId id="283" r:id="rId27"/>
    <p:sldId id="281" r:id="rId28"/>
    <p:sldId id="269" r:id="rId29"/>
    <p:sldId id="286" r:id="rId30"/>
    <p:sldId id="287" r:id="rId31"/>
    <p:sldId id="288" r:id="rId32"/>
    <p:sldId id="289" r:id="rId33"/>
    <p:sldId id="290" r:id="rId34"/>
    <p:sldId id="295" r:id="rId35"/>
    <p:sldId id="296" r:id="rId36"/>
    <p:sldId id="297" r:id="rId37"/>
    <p:sldId id="298" r:id="rId38"/>
    <p:sldId id="299" r:id="rId39"/>
    <p:sldId id="301" r:id="rId40"/>
    <p:sldId id="302" r:id="rId41"/>
    <p:sldId id="300" r:id="rId42"/>
    <p:sldId id="30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A388F-9C4B-444B-952C-A2811EA85170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54D1-9786-465F-B86C-0165F09AA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parnasse.ru/upload/comments/1ce3d923959a73289331bbbf067fc26e.jpg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756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83866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1470025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atin typeface="Ametist " pitchFamily="2" charset="0"/>
                <a:ea typeface="Arial Unicode MS" pitchFamily="34" charset="-128"/>
                <a:cs typeface="Arabic Typesetting" pitchFamily="66" charset="-78"/>
              </a:rPr>
              <a:t>АНГЕЛ    ХРАНИТЕЛЬ</a:t>
            </a:r>
            <a:endParaRPr lang="ru-RU" sz="8800" b="1" dirty="0">
              <a:latin typeface="Ametist " pitchFamily="2" charset="0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://www.fantasiya.net/_pu/32/344095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068960"/>
            <a:ext cx="256946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59155" cy="6858000"/>
          </a:xfrm>
          <a:prstGeom prst="rect">
            <a:avLst/>
          </a:prstGeom>
          <a:noFill/>
        </p:spPr>
      </p:pic>
      <p:pic>
        <p:nvPicPr>
          <p:cNvPr id="3" name="Рисунок 2" descr="http://img1.postila.ru/storage/6624000/6606862/d64a8add837f5d0d7d734be6e578d9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5472608" cy="70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59155" cy="6858000"/>
          </a:xfrm>
          <a:prstGeom prst="rect">
            <a:avLst/>
          </a:prstGeom>
          <a:noFill/>
        </p:spPr>
      </p:pic>
      <p:pic>
        <p:nvPicPr>
          <p:cNvPr id="3" name="Рисунок 2" descr="http://user.gallerix.ru/imart60/pp/razgovor-s-angelom-xranitelem.jpg"/>
          <p:cNvPicPr/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979712" y="0"/>
            <a:ext cx="5328592" cy="717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 r="94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demiart.ru/forum/journal_uploads2/j222853_12463848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0" y="52387"/>
            <a:ext cx="552450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 r="94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img-fotki.yandex.ru/get/6820/160466331.c1/0_122999_7d526554_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71287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i.arts.in.ua/i/3581/f_angel-hranitel_yurchenko_sergey_13637040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5256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i1.ikona7.ru/1/5150/51493165/afacdb/angel-hranitel-rukopisnaya-ikona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619672" y="0"/>
            <a:ext cx="5616623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i1.ikona7.ru/1/5154/51539032/afacdb/angel-hranite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3" y="188640"/>
            <a:ext cx="568863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 r="62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ruvesna.ru/sites/default/files/120355050_3720816_angel1.jpg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55577" y="548680"/>
            <a:ext cx="7560840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www.ikonu.ru/images/big/dop1030-2983.jpg"/>
          <p:cNvPicPr/>
          <p:nvPr/>
        </p:nvPicPr>
        <p:blipFill>
          <a:blip r:embed="rId3" cstate="print"/>
          <a:srcRect b="2351"/>
          <a:stretch>
            <a:fillRect/>
          </a:stretch>
        </p:blipFill>
        <p:spPr bwMode="auto">
          <a:xfrm>
            <a:off x="1691680" y="161256"/>
            <a:ext cx="5832648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kliniksmert.ru/uploads/posts/2013-04/1365354879_angel_hranitel_12.jpg"/>
          <p:cNvPicPr/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123728" y="1"/>
            <a:ext cx="561662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59155" cy="6858000"/>
          </a:xfrm>
          <a:prstGeom prst="rect">
            <a:avLst/>
          </a:prstGeom>
          <a:noFill/>
        </p:spPr>
      </p:pic>
      <p:pic>
        <p:nvPicPr>
          <p:cNvPr id="1026" name="Picture 2" descr="http://krasivie-kartinki.ru/images/klassicheskie-angely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3558480" cy="61150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91880" y="620688"/>
            <a:ext cx="59766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холоде зимы,</a:t>
            </a:r>
            <a:b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вспомню про весну.</a:t>
            </a:r>
            <a:b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Осенью - о лете</a:t>
            </a:r>
            <a:b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тихо я взгрустну.</a:t>
            </a:r>
            <a:b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Время попрошу -</a:t>
            </a:r>
            <a:b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 не спеши, замри.</a:t>
            </a:r>
            <a:b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Счастия</a:t>
            </a:r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минуты,</a:t>
            </a:r>
            <a:b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снова повтори</a:t>
            </a:r>
            <a:r>
              <a:rPr lang="ru-RU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br>
              <a:rPr lang="ru-RU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ru-RU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 r="75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www.k-istine.ru/images/ikons/angel_hranitel-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0"/>
            <a:ext cx="54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prison-nne.ru/wp-content/uploads/2014/05/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4.bp.blogspot.com/-3Kllgq-n0B4/UMbeo_TephI/AAAAAAAAC64/S6iDiR0h9Z8/s1600/Guardian+Angels+photos+11.jpg"/>
          <p:cNvPicPr/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755576" y="0"/>
            <a:ext cx="7560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prison-nne.ru/wp-content/uploads/2014/05/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lightworkers.ucoz.ru/_fr/8/1970540.jpg"/>
          <p:cNvPicPr/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259632" y="0"/>
            <a:ext cx="7056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zawaj.com/askbilqis/wp-content/uploads/2011/06/blue-sky-background.jpg"/>
          <p:cNvPicPr>
            <a:picLocks noChangeAspect="1" noChangeArrowheads="1"/>
          </p:cNvPicPr>
          <p:nvPr/>
        </p:nvPicPr>
        <p:blipFill>
          <a:blip r:embed="rId2" cstate="print"/>
          <a:srcRect r="3718"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3" name="Рисунок 2" descr="http://verapravoslavnaya.ru/images/angel-hranitel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5256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rison-nne.ru/wp-content/uploads/2014/05/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021" y="0"/>
            <a:ext cx="9336021" cy="7002016"/>
          </a:xfrm>
          <a:prstGeom prst="rect">
            <a:avLst/>
          </a:prstGeom>
          <a:noFill/>
        </p:spPr>
      </p:pic>
      <p:pic>
        <p:nvPicPr>
          <p:cNvPr id="4" name="Рисунок 3" descr="http://dida.d.i.pic.centerblog.net/ec81a6b0.png"/>
          <p:cNvPicPr/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51720" y="260648"/>
            <a:ext cx="4752528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ison-nne.ru/wp-content/uploads/2014/05/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021" y="0"/>
            <a:ext cx="9336021" cy="7002016"/>
          </a:xfrm>
          <a:prstGeom prst="rect">
            <a:avLst/>
          </a:prstGeom>
          <a:noFill/>
        </p:spPr>
      </p:pic>
      <p:pic>
        <p:nvPicPr>
          <p:cNvPr id="3" name="Рисунок 2" descr="http://www.nowimir.ru/GAL/im1/g17/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0237" y="-381000"/>
            <a:ext cx="5343525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ison-nne.ru/wp-content/uploads/2014/05/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021" y="0"/>
            <a:ext cx="9336021" cy="7002016"/>
          </a:xfrm>
          <a:prstGeom prst="rect">
            <a:avLst/>
          </a:prstGeom>
          <a:noFill/>
        </p:spPr>
      </p:pic>
      <p:pic>
        <p:nvPicPr>
          <p:cNvPr id="4" name="Рисунок 3" descr="http://angel-gift.ru/wp-content/uploads/2011/09/4eb77bd8814cb9156a490ed2e59ce727.jpg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699792" y="-171400"/>
            <a:ext cx="5256584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ww.desktophdw.com/wallstock/sky-background-htmfldg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</p:spPr>
      </p:pic>
      <p:pic>
        <p:nvPicPr>
          <p:cNvPr id="3" name="Рисунок 2" descr="http://1.bp.blogspot.com/_2bGGEI6T3wI/TD3uOrz705I/AAAAAAAAAG4/SUsc8d-cl-8/s1600/%D0%90%D0%BD%D0%B3%D0%B5%D0%BB+%D1%85%D1%80%D0%B0%D0%BD%D0%B8%D1%82%D0%B5%D0%BB%D1%8C.jpg"/>
          <p:cNvPicPr/>
          <p:nvPr/>
        </p:nvPicPr>
        <p:blipFill>
          <a:blip r:embed="rId3" cstate="print">
            <a:lum bright="-10000" contrast="30000"/>
          </a:blip>
          <a:srcRect b="12361"/>
          <a:stretch>
            <a:fillRect/>
          </a:stretch>
        </p:blipFill>
        <p:spPr bwMode="auto">
          <a:xfrm>
            <a:off x="1979712" y="0"/>
            <a:ext cx="5112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ww.desktophdw.com/wallstock/sky-background-htmfldg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</p:spPr>
      </p:pic>
      <p:pic>
        <p:nvPicPr>
          <p:cNvPr id="5" name="Рисунок 4" descr="http://www.spb-ikona.ru/database/1329066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518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home.ru/images/pages/ico_h/9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49" y="0"/>
            <a:ext cx="9239449" cy="6858000"/>
          </a:xfrm>
          <a:prstGeom prst="rect">
            <a:avLst/>
          </a:prstGeom>
          <a:noFill/>
        </p:spPr>
      </p:pic>
      <p:pic>
        <p:nvPicPr>
          <p:cNvPr id="3" name="Рисунок 2" descr="https://05varvara.files.wordpress.com/2014/08/00-natalya-klimova-my-first-prayerbook-15-2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-270510"/>
            <a:ext cx="5940425" cy="712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1.livemaster.ru/storage/fa/16/36fa4cf0ce3f38763538ee06021q--kartiny-panno-kartina-angel-nad-gorodom.jpg"/>
          <p:cNvPicPr/>
          <p:nvPr/>
        </p:nvPicPr>
        <p:blipFill>
          <a:blip r:embed="rId2" cstate="print"/>
          <a:srcRect t="4684" b="3428"/>
          <a:stretch>
            <a:fillRect/>
          </a:stretch>
        </p:blipFill>
        <p:spPr bwMode="auto">
          <a:xfrm>
            <a:off x="0" y="-387424"/>
            <a:ext cx="9144000" cy="763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468560" y="0"/>
            <a:ext cx="47525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     </a:t>
            </a:r>
            <a:br>
              <a:rPr lang="ru-RU" sz="2400" dirty="0"/>
            </a:br>
            <a: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Слушай, слушай,</a:t>
            </a:r>
            <a:b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    Тише, тише.</a:t>
            </a:r>
            <a:b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    Ангел нежно</a:t>
            </a:r>
            <a:b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    В спину дышит.</a:t>
            </a:r>
            <a:b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    Помню, помню,</a:t>
            </a:r>
            <a:b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    Знаю, знаю,</a:t>
            </a:r>
            <a:b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    Если шумно,</a:t>
            </a:r>
            <a:b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    Он улетает.</a:t>
            </a:r>
            <a:endParaRPr lang="ru-RU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home.ru/images/pages/ico_h/9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9449" cy="6858000"/>
          </a:xfrm>
          <a:prstGeom prst="rect">
            <a:avLst/>
          </a:prstGeom>
          <a:noFill/>
        </p:spPr>
      </p:pic>
      <p:pic>
        <p:nvPicPr>
          <p:cNvPr id="13314" name="Picture 2" descr="http://spellsforall.com/wp-content/uploads/2015/08/99i66433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907704" y="184298"/>
            <a:ext cx="5040560" cy="6673702"/>
          </a:xfrm>
          <a:prstGeom prst="rect">
            <a:avLst/>
          </a:prstGeom>
          <a:noFill/>
        </p:spPr>
      </p:pic>
      <p:pic>
        <p:nvPicPr>
          <p:cNvPr id="13316" name="Picture 4" descr="http://mtdata.ru/u25/photoBAA6/20731391166-0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0"/>
            <a:ext cx="5112568" cy="68796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allpapershome.ru/images/pages/ico_h/9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49" y="0"/>
            <a:ext cx="9239449" cy="6858000"/>
          </a:xfrm>
          <a:prstGeom prst="rect">
            <a:avLst/>
          </a:prstGeom>
          <a:noFill/>
        </p:spPr>
      </p:pic>
      <p:pic>
        <p:nvPicPr>
          <p:cNvPr id="4" name="Рисунок 3" descr="http://i2.ikona7.ru/1/5150/51492684/afacdb/angel-hranitel-rukopisnaya-ikona.jpg"/>
          <p:cNvPicPr/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051720" y="0"/>
            <a:ext cx="511256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home.ru/images/pages/ico_h/9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49" y="0"/>
            <a:ext cx="9239449" cy="6858000"/>
          </a:xfrm>
          <a:prstGeom prst="rect">
            <a:avLst/>
          </a:prstGeom>
          <a:noFill/>
        </p:spPr>
      </p:pic>
      <p:pic>
        <p:nvPicPr>
          <p:cNvPr id="3" name="Рисунок 2" descr="http://3.bp.blogspot.com/-SA2m8WXVSvw/VDYxQJj2q3I/AAAAAAAAAow/U9G8JboQ7CU/s1600/%D0%A5%D1%80%D0%B0%D0%BD%D0%B8%D1%82%D0%B5%D0%BB%D1%8C%D0%BD%D0%B8%D1%86%D0%B0_%D0%98%D1%81%D1%82%D0%BE%D0%BA%D0%B8%D0%AF.jpg"/>
          <p:cNvPicPr/>
          <p:nvPr/>
        </p:nvPicPr>
        <p:blipFill>
          <a:blip r:embed="rId3" cstate="print">
            <a:lum bright="-10000" contrast="20000"/>
          </a:blip>
          <a:srcRect t="2244" b="7479"/>
          <a:stretch>
            <a:fillRect/>
          </a:stretch>
        </p:blipFill>
        <p:spPr bwMode="auto">
          <a:xfrm>
            <a:off x="1601787" y="-19050"/>
            <a:ext cx="5940425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home.ru/images/pages/ico_h/9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449" y="0"/>
            <a:ext cx="9239449" cy="6858000"/>
          </a:xfrm>
          <a:prstGeom prst="rect">
            <a:avLst/>
          </a:prstGeom>
          <a:noFill/>
        </p:spPr>
      </p:pic>
      <p:pic>
        <p:nvPicPr>
          <p:cNvPr id="4" name="Рисунок 3" descr="http://img1.liveinternet.ru/images/attach/c/8/104/859/104859331_large_Sad_angel___2011_8080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47664" y="188640"/>
            <a:ext cx="619268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tstena24.ru/assets/galleries/689/MfPm03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mirkosmosa.ru/download/content/201511/image_564c4b14afcc39.91794406.jpg"/>
          <p:cNvPicPr/>
          <p:nvPr/>
        </p:nvPicPr>
        <p:blipFill>
          <a:blip r:embed="rId3" cstate="print"/>
          <a:srcRect b="10804"/>
          <a:stretch>
            <a:fillRect/>
          </a:stretch>
        </p:blipFill>
        <p:spPr bwMode="auto">
          <a:xfrm>
            <a:off x="2001837" y="17879"/>
            <a:ext cx="5140325" cy="682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tstena24.ru/assets/galleries/689/MfPm03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ru.what-character-are-you.com/media/photos/2015/03/09/Badge_Schutzengel_Sagen.jpg"/>
          <p:cNvPicPr/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987824" y="0"/>
            <a:ext cx="6156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artstena24.ru/assets/galleries/689/MfPm03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www.cirota.ru/forum/images/132/132431.jpeg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5536" y="1052736"/>
            <a:ext cx="347662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museum.ru/imgB.asp?4727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440" y="0"/>
            <a:ext cx="5040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tstena24.ru/assets/galleries/689/MfPm03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www.neizvestniy-geniy.ru/images/works/photo/1/42461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5328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tstena24.ru/assets/galleries/689/MfPm03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cs14113.vk.me/c7008/v7008719/26985/0Ck61DkYSr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5328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tstena24.ru/assets/galleries/689/MfPm03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previews.123rf.com/images/vilax/vilax1207/vilax120700198/14359780-Ancient-fresco-icon-of-the-old-wall-of-the-church-Guardian--Stock-Phot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387" y="110490"/>
            <a:ext cx="4467225" cy="663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59155" cy="6858000"/>
          </a:xfrm>
          <a:prstGeom prst="rect">
            <a:avLst/>
          </a:prstGeom>
          <a:noFill/>
        </p:spPr>
      </p:pic>
      <p:pic>
        <p:nvPicPr>
          <p:cNvPr id="2" name="Рисунок 1" descr="http://www.playcast.ru/uploads/2016/01/13/16803596.png"/>
          <p:cNvPicPr/>
          <p:nvPr/>
        </p:nvPicPr>
        <p:blipFill>
          <a:blip r:embed="rId3" cstate="print"/>
          <a:srcRect l="41667" b="7055"/>
          <a:stretch>
            <a:fillRect/>
          </a:stretch>
        </p:blipFill>
        <p:spPr bwMode="auto">
          <a:xfrm>
            <a:off x="1187624" y="2060848"/>
            <a:ext cx="2720330" cy="425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3968" y="1340768"/>
            <a:ext cx="48600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 хочу сейчас,</a:t>
            </a:r>
            <a:b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обо всем забыть.</a:t>
            </a:r>
            <a:b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 Ангелом хочу,</a:t>
            </a:r>
            <a:b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тихо говорить.</a:t>
            </a:r>
            <a:b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Он меня хранит,</a:t>
            </a:r>
            <a:b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  от меня самой.</a:t>
            </a:r>
            <a:b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Знает он меня,</a:t>
            </a:r>
            <a:b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  как ни кто </a:t>
            </a:r>
            <a:r>
              <a:rPr lang="ru-RU" sz="3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другой.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tstena24.ru/assets/galleries/689/MfPm03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s019.radikal.ru/i618/1603/0d/7a84dac5dded.jpg"/>
          <p:cNvPicPr/>
          <p:nvPr/>
        </p:nvPicPr>
        <p:blipFill>
          <a:blip r:embed="rId3" cstate="print">
            <a:lum contrast="20000"/>
          </a:blip>
          <a:srcRect t="4000" b="5500"/>
          <a:stretch>
            <a:fillRect/>
          </a:stretch>
        </p:blipFill>
        <p:spPr bwMode="auto">
          <a:xfrm>
            <a:off x="1833562" y="-19050"/>
            <a:ext cx="5476875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tstena24.ru/assets/galleries/689/MfPm03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://portal-preobrazenie.ru/files/users/user928/angel-hranitellyubov_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2" y="95250"/>
            <a:ext cx="52863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ecormir.ru/pic/tovar/Ikonu_i_panno/Devochka_1000.jpg"/>
          <p:cNvPicPr/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likirussia.ru/images/och/5f15b4a6ea083d6f2f8c3de0cb0a42db.jpg"/>
          <p:cNvPicPr>
            <a:picLocks noChangeAspect="1" noChangeArrowheads="1"/>
          </p:cNvPicPr>
          <p:nvPr/>
        </p:nvPicPr>
        <p:blipFill>
          <a:blip r:embed="rId3" cstate="print"/>
          <a:srcRect l="14385"/>
          <a:stretch>
            <a:fillRect/>
          </a:stretch>
        </p:blipFill>
        <p:spPr bwMode="auto">
          <a:xfrm>
            <a:off x="5940152" y="2276872"/>
            <a:ext cx="2955762" cy="4811688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59155" cy="6858000"/>
          </a:xfrm>
          <a:prstGeom prst="rect">
            <a:avLst/>
          </a:prstGeom>
          <a:noFill/>
        </p:spPr>
      </p:pic>
      <p:pic>
        <p:nvPicPr>
          <p:cNvPr id="2" name="Рисунок 1" descr="http://content.foto.mail.ru/mail/kiselma/2014/i-2093.jpg"/>
          <p:cNvPicPr/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2555776" y="0"/>
            <a:ext cx="59046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59155" cy="6858000"/>
          </a:xfrm>
          <a:prstGeom prst="rect">
            <a:avLst/>
          </a:prstGeom>
          <a:noFill/>
        </p:spPr>
      </p:pic>
      <p:pic>
        <p:nvPicPr>
          <p:cNvPr id="2" name="Рисунок 1" descr="http://religa.jofo.ru/data/userfiles/7010/images/639356-angel-hranite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6408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59155" cy="6858000"/>
          </a:xfrm>
          <a:prstGeom prst="rect">
            <a:avLst/>
          </a:prstGeom>
          <a:noFill/>
        </p:spPr>
      </p:pic>
      <p:pic>
        <p:nvPicPr>
          <p:cNvPr id="15362" name="Picture 2" descr="http://krasivie-kartinki.ru/images/klassicheskie-angely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3060"/>
            <a:ext cx="6669360" cy="67249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59155" cy="6858000"/>
          </a:xfrm>
          <a:prstGeom prst="rect">
            <a:avLst/>
          </a:prstGeom>
          <a:noFill/>
        </p:spPr>
      </p:pic>
      <p:pic>
        <p:nvPicPr>
          <p:cNvPr id="3" name="Рисунок 2" descr="https://artchive.ru/res/media/img/orig/work/e80/1169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152" y="0"/>
            <a:ext cx="76328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wlife.ru/wp-content/gallery/nebo/nebo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59155" cy="6858000"/>
          </a:xfrm>
          <a:prstGeom prst="rect">
            <a:avLst/>
          </a:prstGeom>
          <a:noFill/>
        </p:spPr>
      </p:pic>
      <p:pic>
        <p:nvPicPr>
          <p:cNvPr id="3" name="Рисунок 2" descr="http://samopoznanie.ru/avatars/objects/3-161205_1_6.jpg?147858585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1256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10</Words>
  <Application>Microsoft Office PowerPoint</Application>
  <PresentationFormat>Экран (4:3)</PresentationFormat>
  <Paragraphs>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АНГЕЛ    ХРАНИТЕЛЬ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111111</dc:creator>
  <cp:lastModifiedBy>User-64</cp:lastModifiedBy>
  <cp:revision>64</cp:revision>
  <dcterms:created xsi:type="dcterms:W3CDTF">2016-11-16T10:19:41Z</dcterms:created>
  <dcterms:modified xsi:type="dcterms:W3CDTF">2016-11-22T09:54:34Z</dcterms:modified>
</cp:coreProperties>
</file>