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76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4535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8000" b="1" dirty="0" smtClean="0">
                <a:solidFill>
                  <a:srgbClr val="002060"/>
                </a:solidFill>
                <a:effectLst/>
              </a:rPr>
              <a:t>Самые известные</a:t>
            </a:r>
            <a:br>
              <a:rPr lang="ru-RU" sz="8000" b="1" dirty="0" smtClean="0">
                <a:solidFill>
                  <a:srgbClr val="002060"/>
                </a:solidFill>
                <a:effectLst/>
              </a:rPr>
            </a:br>
            <a:r>
              <a:rPr lang="ru-RU" sz="8000" b="1" dirty="0" smtClean="0">
                <a:solidFill>
                  <a:srgbClr val="002060"/>
                </a:solidFill>
                <a:effectLst/>
              </a:rPr>
              <a:t>православные храмы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49168572_Kazanskiy_sobo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7904105" cy="5581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00185_20050713_1418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749"/>
            <a:ext cx="6229335" cy="655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0" descr="Рисунок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7701114" cy="580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Дмитровский Владими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22167"/>
            <a:ext cx="5042951" cy="647354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a54147aacc5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8600"/>
            <a:ext cx="4840224" cy="644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vozneseni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81917"/>
            <a:ext cx="4776951" cy="63623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2 в Филях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72185"/>
            <a:ext cx="4495800" cy="6420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знамен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0956"/>
            <a:ext cx="5373757" cy="65946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0_2b48_31ba08fa_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04800"/>
            <a:ext cx="4858512" cy="634714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Успенский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7879183" cy="5791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Храм Василия Блаженног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156" y="264483"/>
            <a:ext cx="7767545" cy="575531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оскресная школа 2017-2018 гг\Проект о храме\Фильм о храме\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934200" cy="588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Молодцы!!!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Храм Христа Спасителя вече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228600"/>
            <a:ext cx="7696199" cy="5773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0_57a47_9125227a_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2554"/>
            <a:ext cx="5486399" cy="631110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Благовещ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4" y="133076"/>
            <a:ext cx="6717846" cy="63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Арханге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3640"/>
            <a:ext cx="4800600" cy="62647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0_57a49_628a69c8_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7344"/>
            <a:ext cx="4419600" cy="623098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330px-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7878"/>
            <a:ext cx="4982656" cy="627594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4b3f9a85b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2289"/>
            <a:ext cx="6762751" cy="6339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4</Words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Самые известные православные храмы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известные православные храмы России</dc:title>
  <dc:creator>Машуля</dc:creator>
  <cp:lastModifiedBy>Машуля</cp:lastModifiedBy>
  <cp:revision>6</cp:revision>
  <dcterms:created xsi:type="dcterms:W3CDTF">2018-10-28T17:12:45Z</dcterms:created>
  <dcterms:modified xsi:type="dcterms:W3CDTF">2018-10-28T20:41:22Z</dcterms:modified>
</cp:coreProperties>
</file>