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0" r:id="rId6"/>
    <p:sldId id="261" r:id="rId7"/>
    <p:sldId id="262" r:id="rId8"/>
    <p:sldId id="265" r:id="rId9"/>
    <p:sldId id="269" r:id="rId10"/>
    <p:sldId id="264" r:id="rId11"/>
    <p:sldId id="263" r:id="rId12"/>
    <p:sldId id="266" r:id="rId13"/>
    <p:sldId id="268" r:id="rId14"/>
    <p:sldId id="267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u.wikipedia.org/wiki/%D0%9D%D0%B0%D1%86%D0%B8%D0%BE%D0%BD%D0%B0%D0%BB%D1%8C%D0%BD%D1%8B%D0%B9_%D1%85%D1%83%D0%B4%D0%BE%D0%B6%D0%B5%D1%81%D1%82%D0%B2%D0%B5%D0%BD%D0%BD%D1%8B%D0%B9_%D0%BC%D1%83%D0%B7%D0%B5%D0%B9_%D0%A0%D0%B5%D1%81%D0%BF%D1%83%D0%B1%D0%BB%D0%B8%D0%BA%D0%B8_%D0%91%D0%B5%D0%BB%D0%B0%D1%80%D1%83%D1%81%D1%8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Евангельские притчи в русской живописи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38200" y="6019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99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Притча о Лазаре. </a:t>
            </a:r>
            <a:r>
              <a:rPr lang="ru-RU" dirty="0" smtClean="0"/>
              <a:t>Федор Андреевич  </a:t>
            </a:r>
            <a:r>
              <a:rPr lang="ru-RU" dirty="0" smtClean="0"/>
              <a:t>Бронников. 1886 г</a:t>
            </a:r>
            <a:r>
              <a:rPr lang="ru-RU" dirty="0" smtClean="0"/>
              <a:t>. Тверская областная картинная </a:t>
            </a:r>
            <a:r>
              <a:rPr lang="ru-RU" dirty="0" err="1" smtClean="0"/>
              <a:t>галлерея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1506" name="Picture 2" descr="http://biblia-zhivopis.ru/wp-content/uploads/2015/06/%D0%9F%D1%80%D0%B8%D1%82%D1%87%D0%B0-%D0%BE-%D0%9B%D0%B0%D0%B7%D0%B0%D1%80%D0%B5.-%D0%A4.-%D0%91%D1%80%D0%BE%D0%BD%D0%BD%D0%B8%D0%BA%D0%BE%D0%B2.-1886-%D0%B3.-%D0%A2%D0%B2%D0%B5%D1%80%D1%81%D0%BA%D0%B0%D1%8F-%D0%BE%D0%B1%D0%BB%D0%B0%D1%81%D1%82%D0%BD%D0%B0%D1%8F-%D0%BA%D0%B0%D1%80%D1%82%D0%B8%D0%BD%D0%BD%D0%B0%D1%8F-%D0%B3%D0%B0%D0%BB%D0%B5%D1%80%D0%B5%D1%8F-215x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6644217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9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Богач и Лазарь. </a:t>
            </a:r>
            <a:r>
              <a:rPr lang="ru-RU" dirty="0" smtClean="0"/>
              <a:t>Василий Иванович </a:t>
            </a:r>
            <a:r>
              <a:rPr lang="ru-RU" dirty="0" smtClean="0"/>
              <a:t>Суриков.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1873 г. Государственный Русский музей, СПб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://biblia-zhivopis.ru/wp-content/uploads/2015/09/%D0%91%D0%BE%D0%B3%D0%B0%D1%87-%D0%B8-%D0%9B%D0%B0%D0%B7%D0%B0%D1%80%D1%8C.-%D0%92.-%D0%A1%D1%83%D1%80%D0%B8%D0%BA%D0%BE%D0%B2.-1873-%D0%B3.-%D0%93%D0%BE%D1%81%D1%83%D0%B4%D0%B0%D1%80%D1%81%D1%82%D0%B2%D0%B5%D0%BD%D0%BD%D1%8B%D0%B9-%D0%A0%D1%83%D1%81%D1%81%D0%BA%D0%B8%D0%B9-%D0%BC%D1%83%D0%B7%D0%B5%D0%B9-%D0%A1%D0%9F%D0%B1-215x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5916083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Мытарь и фарисей. </a:t>
            </a:r>
            <a:r>
              <a:rPr lang="ru-RU" dirty="0" smtClean="0"/>
              <a:t>Валериан Степанович </a:t>
            </a:r>
            <a:r>
              <a:rPr lang="ru-RU" dirty="0" smtClean="0"/>
              <a:t>Крюков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http://biblia-zhivopis.ru/wp-content/uploads/2015/06/%D0%9C%D1%8B%D1%82%D0%B0%D1%80%D1%8C-%D0%B8-%D1%84%D0%B0%D1%80%D0%B8%D1%81%D0%B5%D0%B9.-%D0%92.-%D0%9A%D1%80%D1%8E%D0%BA%D0%BE%D0%B23-215x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5552017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Христос и богатый юноша. Федор Петрович Чумаков 1866-1867 гг.</a:t>
            </a:r>
            <a:endParaRPr lang="ru-RU" dirty="0"/>
          </a:p>
        </p:txBody>
      </p:sp>
      <p:pic>
        <p:nvPicPr>
          <p:cNvPr id="24578" name="Picture 2" descr="https://artchive.ru/res/media/img/oy800/work/b3d/625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6052344" cy="4357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8077200" cy="114300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Притча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званых на брачный пир.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А. П. Никитин. 1848 г.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Масляная живопись по сухой штукатурке. 355×470 см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Роспись аттика в северо-восточной части Исаакиевского собора.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p.userapi.com/c837137/v837137496/2e642/Ejy7eDZtyB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5715000" cy="4667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990600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Добрый самарянин. </a:t>
            </a:r>
            <a:r>
              <a:rPr lang="ru-RU" i="1" dirty="0" smtClean="0"/>
              <a:t>Степан Владиславович </a:t>
            </a:r>
            <a:r>
              <a:rPr lang="ru-RU" i="1" dirty="0" err="1" smtClean="0"/>
              <a:t>Бакалович</a:t>
            </a:r>
            <a:r>
              <a:rPr lang="ru-RU" i="1" dirty="0" smtClean="0"/>
              <a:t> (1857-1947 гг.)</a:t>
            </a:r>
            <a:endParaRPr lang="ru-RU" dirty="0"/>
          </a:p>
        </p:txBody>
      </p:sp>
      <p:pic>
        <p:nvPicPr>
          <p:cNvPr id="15362" name="Picture 2" descr="http://biblia-zhivopis.ru/wp-content/uploads/2015/06/%D0%94%D0%BE%D0%B1%D1%80%D1%8B%D0%B9-%D1%81%D0%B0%D0%BC%D0%B0%D1%80%D1%8F%D0%BD%D0%B8%D0%BD.-%D0%A1.-%D0%91%D0%B0%D0%BA%D0%B0%D0%BB%D0%BE%D0%B2%D0%B8%D1%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562975" cy="576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7827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Милосердный </a:t>
            </a:r>
            <a:r>
              <a:rPr lang="ru-RU" dirty="0" smtClean="0"/>
              <a:t>самарянин. </a:t>
            </a:r>
            <a:r>
              <a:rPr lang="ru-RU" dirty="0" smtClean="0"/>
              <a:t>Василий </a:t>
            </a:r>
            <a:r>
              <a:rPr lang="ru-RU" dirty="0" smtClean="0"/>
              <a:t>И</a:t>
            </a:r>
            <a:r>
              <a:rPr lang="ru-RU" dirty="0" smtClean="0"/>
              <a:t>ванович Суриков (1848-1916 гг.). </a:t>
            </a:r>
            <a:r>
              <a:rPr lang="ru-RU" dirty="0" smtClean="0"/>
              <a:t>1874 г.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Художественный </a:t>
            </a:r>
            <a:r>
              <a:rPr lang="ru-RU" dirty="0" smtClean="0"/>
              <a:t>музей имени В. И. Сурикова, Красноярск</a:t>
            </a:r>
            <a:endParaRPr lang="ru-RU" dirty="0"/>
          </a:p>
        </p:txBody>
      </p:sp>
      <p:pic>
        <p:nvPicPr>
          <p:cNvPr id="16386" name="Picture 2" descr="http://biblia-zhivopis.ru/wp-content/uploads/2015/06/-%D1%81%D0%B0%D0%BC%D0%B0%D1%80%D1%8F%D0%BD%D0%B8%D0%BD.-%D0%92.-%D0%A1%D1%83%D1%80%D0%B8%D0%BA%D0%BE%D0%B2.-1874-%D0%B3.-%D0%A5%D1%83%D0%B4%D0%BE%D0%B6%D0%B5%D1%81%D1%82%D0%B2%D0%B5%D0%BD%D0%BD%D1%8B%D0%B9-%D0%BC%D1%83%D0%B7%D0%B5%D0%B9-%D0%B8%D0%BC%D0%B5%D0%BD%D0%B8-%D0%92.-%D0%98.-%D0%A1%D1%83%D1%80%D0%B8%D0%BA%D0%BE%D0%B2%D0%B0-%D0%9A%D1%80%D0%B0%D1%81%D0%BD%D0%BE%D1%8F%D1%80%D1%81%D0%BA1-e14419806263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228600"/>
            <a:ext cx="6498881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914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Милосердный самарянин. </a:t>
            </a:r>
            <a:r>
              <a:rPr lang="ru-RU" i="1" dirty="0" smtClean="0"/>
              <a:t>Валериан Степанович  </a:t>
            </a:r>
            <a:r>
              <a:rPr lang="ru-RU" i="1" dirty="0" smtClean="0"/>
              <a:t>Крюков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http://biblia-zhivopis.ru/wp-content/uploads/2015/06/%D0%9C%D0%B8%D0%BB%D0%BE%D1%81%D0%B5%D1%80%D0%B4%D0%BD%D1%8B%D0%B9-%D1%81%D0%B0%D0%BC%D0%B0%D1%80%D1%8F%D0%BD%D0%B8%D0%BD.-%D0%92.-%D0%9A%D1%80%D1%8E%D0%BA%D0%BE%D0%B21-215x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304800"/>
            <a:ext cx="6098116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981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Притча </a:t>
            </a:r>
            <a:r>
              <a:rPr lang="ru-RU" dirty="0" smtClean="0"/>
              <a:t>о милосердном самарянине</a:t>
            </a:r>
            <a:br>
              <a:rPr lang="ru-RU" dirty="0" smtClean="0"/>
            </a:br>
            <a:r>
              <a:rPr lang="ru-RU" dirty="0" smtClean="0"/>
              <a:t>Василий Кондратьевич </a:t>
            </a:r>
            <a:r>
              <a:rPr lang="ru-RU" dirty="0" smtClean="0"/>
              <a:t>Сазонов (1789-1870). 1843–1854 гг.</a:t>
            </a:r>
            <a:br>
              <a:rPr lang="ru-RU" dirty="0" smtClean="0"/>
            </a:br>
            <a:r>
              <a:rPr lang="ru-RU" dirty="0" smtClean="0"/>
              <a:t>Масляная живопись по сухой штукатурке.</a:t>
            </a:r>
            <a:br>
              <a:rPr lang="ru-RU" dirty="0" smtClean="0"/>
            </a:br>
            <a:r>
              <a:rPr lang="ru-RU" dirty="0" smtClean="0"/>
              <a:t>Роспись аттика юго-восточной части Исаакиевского собора</a:t>
            </a:r>
            <a:endParaRPr lang="ru-RU" dirty="0"/>
          </a:p>
        </p:txBody>
      </p:sp>
      <p:pic>
        <p:nvPicPr>
          <p:cNvPr id="27650" name="Picture 2" descr="http://www.ippo.ru/img/izo/pritchi_sazonov_sam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5715000" cy="4533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838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/>
              <a:t>Блудный сын. Н. Лосев. 1882 г</a:t>
            </a:r>
            <a:r>
              <a:rPr lang="ru-RU" i="1" dirty="0" smtClean="0"/>
              <a:t>.</a:t>
            </a:r>
            <a:r>
              <a:rPr lang="ru-RU" dirty="0" smtClean="0"/>
              <a:t> 1882.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Национальный художественный музей Республики Беларусь</a:t>
            </a:r>
            <a:endParaRPr lang="ru-RU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434" name="Picture 2" descr="http://biblia-zhivopis.ru/wp-content/uploads/2015/06/%D0%91%D0%BB%D1%83%D0%B4%D0%BD%D1%8B%D0%B9-%D1%81%D1%8B%D0%BD.-%D0%9D.-%D0%9B%D0%BE%D1%81%D0%B5%D0%B2.-1882-%D0%B3.-%D0%9D%D0%B0%D1%86%D0%B8%D0%BE%D0%BD%D0%B0%D0%BB%D1%8C%D0%BD%D1%8B%D0%B9-%D1%85%D1%83%D0%B4%D0%BE%D0%B6%D0%B5%D1%81%D1%82%D0%B2%D0%B5%D0%BD%D0%BD%D1%8B%D0%B9-%D0%BC%D1%83%D0%B7%D0%B5%D0%B9-%D0%A0%D0%B5%D1%81%D0%BF%D1%83%D0%B1%D0%BB%D0%B8%D0%BA%D0%B8-%D0%91%D0%B5%D0%BB%D0%B0%D1%80%D1%83%D1%81%D1%8C-%D0%9C%D0%B8%D0%BD%D1%81%D0%BA-215x1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6324600" cy="5295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37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Притча о блудном сыне. </a:t>
            </a:r>
            <a:r>
              <a:rPr lang="ru-RU" dirty="0" smtClean="0"/>
              <a:t>Валериан Степанович Крюков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http://biblia-zhivopis.ru/wp-content/uploads/2015/06/%D0%9F%D1%80%D0%B8%D1%82%D1%87%D0%B0-%D0%BE-%D0%B1%D0%BB%D1%83%D0%B4%D0%BD%D0%BE%D0%BC-%D1%81%D1%8B%D0%BD%D0%B5.-%D0%92.-%D0%9A%D1%80%D1%8E%D0%BA%D0%BE%D0%B21-215x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5916083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295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/>
              <a:t>Притча о мудрых и неразумных девах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i="1" dirty="0" smtClean="0"/>
              <a:t> Эрнест Карлович </a:t>
            </a:r>
            <a:r>
              <a:rPr lang="ru-RU" i="1" dirty="0" err="1" smtClean="0"/>
              <a:t>Липгарт</a:t>
            </a:r>
            <a:r>
              <a:rPr lang="ru-RU" i="1" dirty="0" smtClean="0"/>
              <a:t>. 1886 г</a:t>
            </a:r>
            <a:r>
              <a:rPr lang="ru-RU" i="1" dirty="0" smtClean="0"/>
              <a:t>. Государственная Третьяковская галерея, Москва.</a:t>
            </a:r>
            <a:endParaRPr lang="ru-RU" dirty="0"/>
          </a:p>
        </p:txBody>
      </p:sp>
      <p:pic>
        <p:nvPicPr>
          <p:cNvPr id="20482" name="Picture 2" descr="http://biblia-zhivopis.ru/wp-content/uploads/2015/06/%D0%9F%D1%80%D0%B8%D1%82%D1%87%D0%B0-%D0%BE-%D0%BC%D1%83%D0%B4%D1%80%D1%8B%D1%85-%D0%B8-%D0%BD%D0%B5%D1%80%D0%B0%D0%B7%D1%83%D0%BC%D0%BD%D1%8B%D1%85-%D0%B4%D0%B5%D0%B2%D0%B0%D1%85.-%D0%AD.-%D0%9B%D0%B8%D0%BF%D0%B3%D0%B0%D1%80%D1%82.-1886-%D0%B3.-%D0%93%D0%A2%D0%93--215x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60071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44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Притча о девах. Владимир Лукич </a:t>
            </a:r>
            <a:r>
              <a:rPr lang="ru-RU" dirty="0" err="1" smtClean="0"/>
              <a:t>Боровиковский</a:t>
            </a:r>
            <a:r>
              <a:rPr lang="ru-RU" dirty="0" smtClean="0"/>
              <a:t> (1757 -1825 гг.)</a:t>
            </a:r>
          </a:p>
          <a:p>
            <a:pPr>
              <a:buNone/>
            </a:pPr>
            <a:r>
              <a:rPr lang="ru-RU" dirty="0" smtClean="0"/>
              <a:t>Тверская областная картинная галерея</a:t>
            </a:r>
            <a:endParaRPr lang="ru-RU" dirty="0"/>
          </a:p>
        </p:txBody>
      </p:sp>
      <p:pic>
        <p:nvPicPr>
          <p:cNvPr id="26626" name="Picture 2" descr="http://artpoisk.info/files/images/2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228600"/>
            <a:ext cx="5243373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143</Words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Евангельские притчи в русской живописи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Притча о званых на брачный пир. А. П. Никитин. 1848 г. Масляная живопись по сухой штукатурке. 355×470 см Роспись аттика в северо-восточной части Исаакиевского собора.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Евангельские притчи в русской живописи</dc:title>
  <dc:creator>Машуля</dc:creator>
  <cp:lastModifiedBy>Машуля</cp:lastModifiedBy>
  <cp:revision>14</cp:revision>
  <dcterms:created xsi:type="dcterms:W3CDTF">2019-05-15T17:56:29Z</dcterms:created>
  <dcterms:modified xsi:type="dcterms:W3CDTF">2019-05-15T20:14:13Z</dcterms:modified>
</cp:coreProperties>
</file>