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6" r:id="rId5"/>
    <p:sldId id="259" r:id="rId6"/>
    <p:sldId id="261" r:id="rId7"/>
    <p:sldId id="260" r:id="rId8"/>
    <p:sldId id="262" r:id="rId9"/>
    <p:sldId id="265" r:id="rId10"/>
    <p:sldId id="266" r:id="rId11"/>
    <p:sldId id="267" r:id="rId12"/>
    <p:sldId id="264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C859-5047-4AAD-B0CE-07162614C7B7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6F29-1615-4813-B5D4-9CBAE067D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47C3-F36F-4A36-9B11-626479C4E2D4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61E7-D531-4BF9-96EF-E8884991C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C71C-BF77-4A4C-BC42-FD71AAC39A8A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3A97-0C96-47A2-9082-7FA1104D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7CC9-709F-49B5-9BE0-BF0FF264F290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461F-D4E0-423C-85AC-941D5098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3F4B-6467-47F3-98E5-163F2E9A960F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A90B-B7FE-4457-B225-1F0AA5C9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9122-BE9F-4120-BFB0-4E137E04A58D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2F44-2ACD-4767-AFF5-B0F8BECF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C14-116C-44B3-A17F-95732DF77966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E71-EE43-4800-826D-F74BA937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D06C-C848-4B1F-B326-B8960F9DF801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DF3C-07BD-4DB0-B159-2BAA51F1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25C8-5F61-47DD-87FE-D2FB81B345DA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B3B4-AFF2-4C99-BBBE-0EEACC582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5A5E-FEEF-4479-8A90-1822686766D8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EBFA-2DBB-47A3-846F-8DC62A87F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A8E5-E386-4B27-8253-8BC118E39F4E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FD1B-D3CC-4B76-9E88-4BCE138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4DD48-7A3F-494D-B94E-5E043A2ECE11}" type="datetimeFigureOut">
              <a:rPr lang="ru-RU"/>
              <a:pPr>
                <a:defRPr/>
              </a:pPr>
              <a:t>07.06.2010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7E4EE-17AB-439C-A3FE-5F607A15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1071546"/>
            <a:ext cx="336784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КРЕСТ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2928934"/>
            <a:ext cx="8707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крестное знамение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2500313" y="0"/>
            <a:ext cx="6643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на церковных одеждах священника;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5715016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крест носит на груди и сам священник.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4" name="Рисунок 3" descr="ist_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1" y="336522"/>
            <a:ext cx="3413628" cy="486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st_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289541"/>
            <a:ext cx="4019866" cy="492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Наперсный крест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934" y="3071810"/>
            <a:ext cx="1463040" cy="256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521493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Все христиане носят свой крестильный крест, потому что все они посвящены Богу.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Рисунок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357166"/>
            <a:ext cx="3621580" cy="6062793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57158" y="3571876"/>
            <a:ext cx="47863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Кроме этого, мы в некоторых случаях жизни особо изображаем на себе крест, снова посвящаем себя Богу: мы крестимся.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4340" name="Рисунок 4" descr="Рисунок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2976" y="285728"/>
            <a:ext cx="3286148" cy="32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82" y="214290"/>
            <a:ext cx="2814388" cy="62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85720" y="2857496"/>
            <a:ext cx="55721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Для этого мы складываем три первые пальца правой руки вместе, а два остальные пригибаем вниз, к ладони, и три сложенные пальца кладем на лоб, на грудь, на правое и на левое плечо.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5364" name="Рисунок 2" descr="Крестное знам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7422" y="285728"/>
            <a:ext cx="1357322" cy="2560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7500958" y="92867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43900" y="17859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00892" y="1857364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00958" y="2928934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6644496" y="1999446"/>
            <a:ext cx="1857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  <a:endCxn id="8" idx="4"/>
          </p:cNvCxnSpPr>
          <p:nvPr/>
        </p:nvCxnSpPr>
        <p:spPr>
          <a:xfrm rot="16200000" flipV="1">
            <a:off x="6858016" y="2214554"/>
            <a:ext cx="928695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2"/>
          </p:cNvCxnSpPr>
          <p:nvPr/>
        </p:nvCxnSpPr>
        <p:spPr>
          <a:xfrm>
            <a:off x="7072330" y="1857364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14282" y="928670"/>
            <a:ext cx="56436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Три соединенные пальца показывают, что мы верим в то что Бог есть Троица, т. е. что есть Бог Отец, Бог Сын и Бог Дух Святой, что это не одно лицо, а Три Лица, и что это не три бога,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а 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Один Бог.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6387" name="Рисунок 2" descr="Крестное знам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9334" y="500042"/>
            <a:ext cx="2461040" cy="46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исунок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14290"/>
            <a:ext cx="1609211" cy="139586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282" y="1000108"/>
            <a:ext cx="56436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Два пальца, пригнутые вниз, показывают, что мы верим, что наш Спаситель Иисус Христос есть одновременно и Настоящий </a:t>
            </a:r>
            <a:r>
              <a:rPr lang="ru-RU" sz="32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Бог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 и настоящий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человек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, Богочеловек.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7411" name="Рисунок 2" descr="Крестное знам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0760" y="500042"/>
            <a:ext cx="2726063" cy="514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исунок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9" y="928670"/>
            <a:ext cx="1857388" cy="225312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52863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latin typeface="Calibri" pitchFamily="34" charset="0"/>
                <a:cs typeface="Times New Roman" pitchFamily="18" charset="0"/>
              </a:rPr>
              <a:t>Изображая на себе крест, мы показываем, что хотим принадлежать Спасителю и Ему служить.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" name="Рисунок 2" descr="Прихожан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66479"/>
            <a:ext cx="3592576" cy="476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Вынос запрестольного крес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360516"/>
            <a:ext cx="3175928" cy="4743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20" y="3786190"/>
            <a:ext cx="8429684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Чтобы это было еще яснее, мы (если в это время не читаем другой молитвы) мысленно говорим: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 имя Отца и Сына и Святого Духа. Аминь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, т. е. мы хотим жить и действовать не для себя, а для Господа Бога.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4" name="Рисунок 3" descr="Литурги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21" y="214290"/>
            <a:ext cx="4755349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71472" y="4929188"/>
            <a:ext cx="785818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Перекрестившись, следует немного наклонить голову. Этим мы выражаем наше почитание Господа Бога.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" name="Рисунок 2" descr="Литурги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28" y="214290"/>
            <a:ext cx="6205581" cy="466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14282" y="428604"/>
            <a:ext cx="37862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latin typeface="Calibri" pitchFamily="34" charset="0"/>
                <a:cs typeface="Times New Roman" pitchFamily="18" charset="0"/>
              </a:rPr>
              <a:t>Крест — это знак Господа нашего Иисуса Христа, Который пришел на землю пострадать за людей и был распят на кресте, чтобы спасти нас от грехов и смерти.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075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3372" y="151400"/>
            <a:ext cx="4789485" cy="65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Рисунок27.jpg"/>
          <p:cNvPicPr>
            <a:picLocks noChangeAspect="1"/>
          </p:cNvPicPr>
          <p:nvPr/>
        </p:nvPicPr>
        <p:blipFill>
          <a:blip r:embed="rId2"/>
          <a:srcRect l="4368" t="2299" r="3678" b="2299"/>
          <a:stretch>
            <a:fillRect/>
          </a:stretch>
        </p:blipFill>
        <p:spPr bwMode="auto">
          <a:xfrm>
            <a:off x="4500562" y="428604"/>
            <a:ext cx="4286280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85720" y="642918"/>
            <a:ext cx="4286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Если мы со вниманием и искренним желанием творим крестное знаменье (перекрестимся), то оно дает нам великую силу делать добро </a:t>
            </a:r>
          </a:p>
          <a:p>
            <a:pPr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и отгоняет зло.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85720" y="500042"/>
            <a:ext cx="47863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Поэтому креститься нужно во всех важных случаях жизни: в опасности, в горе, в радости и при начале всякого дела, особенно же на молитве и при приближении к чему-либо святому (входя в церковь, прикладываясь к иконе и т. п.).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85720" y="1071546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Молясь, нужно креститься в конце каждой молитвы.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" name="Picture 2" descr="В. Нестеренко. Распятие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21848" y="288253"/>
            <a:ext cx="4174480" cy="621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785818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Огради мя, Господи, силою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Честнаго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Животворящего Твоего Креста, и сохрани мя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от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всякаго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зла.</a:t>
            </a:r>
          </a:p>
        </p:txBody>
      </p:sp>
      <p:pic>
        <p:nvPicPr>
          <p:cNvPr id="24579" name="Рисунок 2" descr="littlecro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57188"/>
            <a:ext cx="561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14282" y="214290"/>
            <a:ext cx="57150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Изображение креста состоит из двух перекладин, одной вертикальной и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одной горизонтальной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. Такой крест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называется четырехконечным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57158" y="4214818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Если крест изображен с небольшой перекладиной наверху, обыкновенно с надписью И. Н. Ц. И. (Иисус </a:t>
            </a:r>
            <a:r>
              <a:rPr lang="ru-RU" sz="3200" b="1" dirty="0" err="1">
                <a:latin typeface="Calibri" pitchFamily="34" charset="0"/>
                <a:cs typeface="Times New Roman" pitchFamily="18" charset="0"/>
              </a:rPr>
              <a:t>Назорей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 Царь Иудейский), он называется шестиконечным.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5123" name="Рисунок 2" descr="15- патриарший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3119"/>
            <a:ext cx="2643206" cy="375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85720" y="2714620"/>
            <a:ext cx="62151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У русских православных христиан крест очень часто имеет внизу и вторую небольшую, вкось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поставленную, перекладину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. Она изображает подножие, к которому были прибиты ноги Спасителя.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282" y="642918"/>
            <a:ext cx="3714744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Как правило,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 только 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такой крест, называемый восьмиконечным, изображается на </a:t>
            </a: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православных иконах</a:t>
            </a:r>
            <a:r>
              <a:rPr lang="ru-RU" sz="3200" b="1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7171" name="Рисунок 3" descr="14 в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13871" y="279152"/>
            <a:ext cx="4915848" cy="63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282" y="642918"/>
            <a:ext cx="3643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Люди ставят или свои буквы, или какой-нибудь знак на вещи, которые они хотят отметить. Когда хотят показать, что вещь посвящена Спасителю, ее отмечают крестом.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8195" name="Рисунок 2" descr="foto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2959" y="285728"/>
            <a:ext cx="477686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soul_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Крест ставится на церкви,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0" y="5000636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atin typeface="Calibri" pitchFamily="34" charset="0"/>
                <a:cs typeface="Times New Roman" pitchFamily="18" charset="0"/>
              </a:rPr>
              <a:t>на Евангелии,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" name="Рисунок 2" descr="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1" y="431437"/>
            <a:ext cx="4245458" cy="51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библ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54" y="411288"/>
            <a:ext cx="2999524" cy="4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509</Words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 и крестное знамение</dc:title>
  <dc:subject>Закон Божий</dc:subject>
  <dc:creator>СТК "Светочъ"</dc:creator>
  <dc:description>Иллюстрация "Закона Божия" прот. Серафима Слободского</dc:description>
  <cp:lastModifiedBy>Decastes</cp:lastModifiedBy>
  <cp:revision>41</cp:revision>
  <dcterms:modified xsi:type="dcterms:W3CDTF">2010-06-07T12:41:34Z</dcterms:modified>
</cp:coreProperties>
</file>