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269" r:id="rId2"/>
    <p:sldId id="266" r:id="rId3"/>
    <p:sldId id="271" r:id="rId4"/>
    <p:sldId id="272" r:id="rId5"/>
    <p:sldId id="270" r:id="rId6"/>
    <p:sldId id="273" r:id="rId7"/>
    <p:sldId id="284" r:id="rId8"/>
    <p:sldId id="274" r:id="rId9"/>
    <p:sldId id="287" r:id="rId10"/>
    <p:sldId id="286" r:id="rId11"/>
    <p:sldId id="275" r:id="rId12"/>
    <p:sldId id="276" r:id="rId13"/>
    <p:sldId id="285" r:id="rId14"/>
    <p:sldId id="278" r:id="rId15"/>
    <p:sldId id="288" r:id="rId16"/>
    <p:sldId id="277" r:id="rId17"/>
    <p:sldId id="279" r:id="rId18"/>
    <p:sldId id="280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93" autoAdjust="0"/>
  </p:normalViewPr>
  <p:slideViewPr>
    <p:cSldViewPr>
      <p:cViewPr>
        <p:scale>
          <a:sx n="75" d="100"/>
          <a:sy n="75" d="100"/>
        </p:scale>
        <p:origin x="-56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39DF2F1-ACDD-4B37-82C5-ECD47CDDD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451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1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8A9DA-4CFB-4C07-8553-8E6AF0479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2D05-A9A3-4218-8EC7-C1C159843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B8E8-D445-48E8-872F-7720AED64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AD3F-057F-4063-A70F-5C6261693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E577E-4E90-4894-A09B-24184B1E4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F6DF-6C55-4FE8-80A5-023ECEF5C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03868-43BB-4567-855C-34D885CE8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647B-C3C1-49DB-94E1-FC5CB1234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181A1-8775-4654-99D6-8680478B4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E917-1985-42C8-AFE1-7A02552B4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7373-80E4-4F30-9303-B137A6F4E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C697-51AA-4220-B891-BA9D2E402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8A00-CA55-4E8B-871B-E75764C11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403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404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4404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440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4045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4046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4047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4048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4049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407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440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088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ru-RU"/>
              <a:t>МОУ СОШ № 58 Ст. Варениковская</a:t>
            </a:r>
          </a:p>
        </p:txBody>
      </p:sp>
      <p:sp>
        <p:nvSpPr>
          <p:cNvPr id="440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37B3FFC0-4CDB-4389-B797-81DD4DB2E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72;&#1074;&#1086;&#1089;&#1083;&#1072;&#1074;&#1080;&#1077;%20&#1089;&#1077;&#1084;&#1080;&#1085;&#1072;&#1088;\track03.mp3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EDE937"/>
                </a:solidFill>
              </a:rPr>
              <a:t>Храм- это дом, посвященный Богу.</a:t>
            </a:r>
          </a:p>
          <a:p>
            <a:pPr eaLnBrk="1" hangingPunct="1"/>
            <a:r>
              <a:rPr lang="ru-RU" sz="3600" smtClean="0">
                <a:solidFill>
                  <a:srgbClr val="EDE937"/>
                </a:solidFill>
              </a:rPr>
              <a:t>Храм- это общей молитвы зов.</a:t>
            </a:r>
          </a:p>
          <a:p>
            <a:pPr eaLnBrk="1" hangingPunct="1"/>
            <a:r>
              <a:rPr lang="ru-RU" sz="3600" smtClean="0">
                <a:solidFill>
                  <a:srgbClr val="EDE937"/>
                </a:solidFill>
              </a:rPr>
              <a:t>Храм – это свечи, кресты и иконы.</a:t>
            </a:r>
          </a:p>
          <a:p>
            <a:pPr eaLnBrk="1" hangingPunct="1"/>
            <a:r>
              <a:rPr lang="ru-RU" sz="3600" smtClean="0">
                <a:solidFill>
                  <a:srgbClr val="EDE937"/>
                </a:solidFill>
              </a:rPr>
              <a:t>Храм- это светлая песнь веков.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EDE937"/>
                </a:solidFill>
              </a:rPr>
              <a:t>                             		 (А.Лотин)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7477125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French Script MT" pitchFamily="66" charset="0"/>
              </a:rPr>
              <a:t>«ПРАВОСЛАВНЫЙ ХРАМ - ДОМ БОЖИЙ</a:t>
            </a:r>
            <a:r>
              <a:rPr lang="ru-RU" sz="3600" b="1" smtClean="0">
                <a:latin typeface="French Script MT" pitchFamily="66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2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2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2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2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2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2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9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Зодчие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ru-RU" smtClean="0"/>
              <a:t>Храм строился и украшался трудом многих людей: архитекторов, строителей, художников. Но ни одно дело не начиналось без совместной  (соборной)молитвы к Богу, в которой они просили Его помощи.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Домашний храм</a:t>
            </a:r>
          </a:p>
        </p:txBody>
      </p:sp>
      <p:pic>
        <p:nvPicPr>
          <p:cNvPr id="47108" name="Picture 4" descr="kр угол 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25538"/>
            <a:ext cx="5807075" cy="601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0_79cf_94540ff6_-1-XL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124075" y="188913"/>
            <a:ext cx="42100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***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Светлым облаком сияет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На горе воздушный храм-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Точно с озера взлетает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Белый лебедь к небесам.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Там меж сосен изумрудных, блещет озера хрусталь.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Как молитва в звуках чудных,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Звон церковный льется в даль…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                                  (В. Шамонин)</a:t>
            </a:r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94" decel="100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94" decel="100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694" decel="100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94" decel="100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694" decel="100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694" decel="1000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694" decel="1000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694" decel="1000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42732_Ul7j9eJIVH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836613"/>
            <a:ext cx="7777163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72795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На колокольне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Хорошо на колокольне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Позвонить в колокола,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Чтобы праздник был раздольней,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Чтоб душа запеть могла.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Будто ангельское пенье,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Этот дивный перезвон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Светлым гимном Воскресенья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Зазвучал со всех сторон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                                  (В. Шамонин)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079_big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60350"/>
            <a:ext cx="40576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001_big[1]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339975" y="549275"/>
            <a:ext cx="39306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kz070412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25538"/>
            <a:ext cx="70104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Загадки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7386638" cy="4497387"/>
          </a:xfrm>
        </p:spPr>
        <p:txBody>
          <a:bodyPr/>
          <a:lstStyle/>
          <a:p>
            <a:pPr eaLnBrk="1" hangingPunct="1"/>
            <a:r>
              <a:rPr lang="ru-RU" smtClean="0"/>
              <a:t>1. Из земли взяли, на огне грели,</a:t>
            </a:r>
          </a:p>
          <a:p>
            <a:pPr eaLnBrk="1" hangingPunct="1">
              <a:buFontTx/>
              <a:buNone/>
            </a:pPr>
            <a:r>
              <a:rPr lang="ru-RU" smtClean="0"/>
              <a:t>	Опять в землю положили; а как вынули - стали бить , чтобы мог говорить.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2.В храм созывает,</a:t>
            </a:r>
          </a:p>
          <a:p>
            <a:pPr eaLnBrk="1" hangingPunct="1">
              <a:buFontTx/>
              <a:buNone/>
            </a:pPr>
            <a:r>
              <a:rPr lang="ru-RU" smtClean="0"/>
              <a:t>	А сам в нем не бывает.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ДОМА И ХРАМЫ</a:t>
            </a:r>
          </a:p>
        </p:txBody>
      </p:sp>
      <p:pic>
        <p:nvPicPr>
          <p:cNvPr id="13317" name="Picture 5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84313"/>
            <a:ext cx="35290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232150"/>
            <a:ext cx="388778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7013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98613"/>
            <a:ext cx="7386638" cy="4497387"/>
          </a:xfrm>
        </p:spPr>
        <p:txBody>
          <a:bodyPr/>
          <a:lstStyle/>
          <a:p>
            <a:pPr eaLnBrk="1" hangingPunct="1"/>
            <a:r>
              <a:rPr lang="ru-RU" smtClean="0"/>
              <a:t>Выполнить из цветной бумаги аппликацию храма.</a:t>
            </a:r>
          </a:p>
          <a:p>
            <a:pPr eaLnBrk="1" hangingPunct="1"/>
            <a:r>
              <a:rPr lang="ru-RU" smtClean="0"/>
              <a:t>Раскрасить макет храма, добавить  в него недостающие детали</a:t>
            </a:r>
          </a:p>
          <a:p>
            <a:pPr eaLnBrk="1" hangingPunct="1"/>
            <a:r>
              <a:rPr lang="ru-RU" smtClean="0"/>
              <a:t>Проявить творчество, фантазию, аккуратность.</a:t>
            </a:r>
          </a:p>
          <a:p>
            <a:pPr eaLnBrk="1" hangingPunct="1"/>
            <a:r>
              <a:rPr lang="ru-RU" smtClean="0"/>
              <a:t>Желаем успеха в работе!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3698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250825" y="981075"/>
            <a:ext cx="7416800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track0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62372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76" fill="hold"/>
                                        <p:tgtEl>
                                          <p:spTgt spid="604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7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1692275" y="188913"/>
            <a:ext cx="582771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0_643a_c8bb7f2f_-1-XL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042988" y="188913"/>
            <a:ext cx="5145087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xit" presetSubtype="4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divnoe5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1013"/>
          <a:stretch>
            <a:fillRect/>
          </a:stretch>
        </p:blipFill>
        <p:spPr bwMode="auto">
          <a:xfrm>
            <a:off x="900113" y="0"/>
            <a:ext cx="561657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477125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«ДУХОВНОЕ НЕБО»</a:t>
            </a:r>
          </a:p>
        </p:txBody>
      </p:sp>
      <p:pic>
        <p:nvPicPr>
          <p:cNvPr id="17412" name="Picture 4" descr="kz070412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96975"/>
            <a:ext cx="552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-171450"/>
            <a:ext cx="7477125" cy="1541463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Главка  и крест 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8197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20484" name="Picture 4" descr="kz070412_10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1052513"/>
            <a:ext cx="45815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0_7d2c_5561fb00_-2-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052513"/>
            <a:ext cx="49339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Кресты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Они горят! Горят над куполами,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В шатре лазоревом ликующих небес,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Глася торжественно победными лучами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О дивной ясности Божественных чудес.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   И пусть хулят их наглыми устами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   Враги заклятые духовной красоты-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   Они горят, горят над куполами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   Далёкие, чудесные кресты!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                                        (С.С.Бехтерев)</a:t>
            </a:r>
          </a:p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24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998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998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98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998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998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998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998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998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3384550" cy="1143000"/>
          </a:xfrm>
        </p:spPr>
        <p:txBody>
          <a:bodyPr/>
          <a:lstStyle/>
          <a:p>
            <a:pPr algn="ctr" eaLnBrk="1" hangingPunct="1"/>
            <a:r>
              <a:rPr lang="ru-RU" sz="3600" smtClean="0"/>
              <a:t>На ступеньках храма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r>
              <a:rPr lang="ru-RU" sz="2400" dirty="0" smtClean="0"/>
              <a:t>Православный </a:t>
            </a:r>
            <a:r>
              <a:rPr lang="ru-RU" sz="2400" dirty="0" smtClean="0"/>
              <a:t>храм – это также памятник христианской архитектуры. Он является хранителем исторической памяти.</a:t>
            </a:r>
          </a:p>
          <a:p>
            <a:pPr lvl="1" eaLnBrk="1" hangingPunct="1">
              <a:buFontTx/>
              <a:buNone/>
            </a:pPr>
            <a:r>
              <a:rPr lang="ru-RU" sz="2400" dirty="0" smtClean="0"/>
              <a:t>     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46086" name="Picture 6" descr="Изображение 3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233363"/>
            <a:ext cx="4968875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60" name="Picture 4" descr="Изображение 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84597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9">
      <a:dk1>
        <a:srgbClr val="000000"/>
      </a:dk1>
      <a:lt1>
        <a:srgbClr val="D9EFE0"/>
      </a:lt1>
      <a:dk2>
        <a:srgbClr val="30605A"/>
      </a:dk2>
      <a:lt2>
        <a:srgbClr val="15331E"/>
      </a:lt2>
      <a:accent1>
        <a:srgbClr val="A4C6BA"/>
      </a:accent1>
      <a:accent2>
        <a:srgbClr val="558F7D"/>
      </a:accent2>
      <a:accent3>
        <a:srgbClr val="E9F6ED"/>
      </a:accent3>
      <a:accent4>
        <a:srgbClr val="000000"/>
      </a:accent4>
      <a:accent5>
        <a:srgbClr val="CFDFD9"/>
      </a:accent5>
      <a:accent6>
        <a:srgbClr val="4C8171"/>
      </a:accent6>
      <a:hlink>
        <a:srgbClr val="DEE2A8"/>
      </a:hlink>
      <a:folHlink>
        <a:srgbClr val="A08F5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9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DEE2A8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605</TotalTime>
  <Words>279</Words>
  <Application>Microsoft Office PowerPoint</Application>
  <PresentationFormat>Экран (4:3)</PresentationFormat>
  <Paragraphs>56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Кимоно</vt:lpstr>
      <vt:lpstr>«ПРАВОСЛАВНЫЙ ХРАМ - ДОМ БОЖИЙ»</vt:lpstr>
      <vt:lpstr>ДОМА И ХРАМЫ</vt:lpstr>
      <vt:lpstr>Слайд 3</vt:lpstr>
      <vt:lpstr>Слайд 4</vt:lpstr>
      <vt:lpstr>«ДУХОВНОЕ НЕБО»</vt:lpstr>
      <vt:lpstr>Главка  и крест </vt:lpstr>
      <vt:lpstr>Кресты</vt:lpstr>
      <vt:lpstr>На ступеньках храма</vt:lpstr>
      <vt:lpstr>Слайд 9</vt:lpstr>
      <vt:lpstr>Зодчие</vt:lpstr>
      <vt:lpstr>Домашний храм</vt:lpstr>
      <vt:lpstr>Слайд 12</vt:lpstr>
      <vt:lpstr>***</vt:lpstr>
      <vt:lpstr>Слайд 14</vt:lpstr>
      <vt:lpstr>На колокольне</vt:lpstr>
      <vt:lpstr>Слайд 16</vt:lpstr>
      <vt:lpstr>Слайд 17</vt:lpstr>
      <vt:lpstr>Слайд 18</vt:lpstr>
      <vt:lpstr>Загадки</vt:lpstr>
      <vt:lpstr>Домашнее задание</vt:lpstr>
      <vt:lpstr>Слайд 21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+</dc:title>
  <dc:creator>Мама</dc:creator>
  <cp:lastModifiedBy>Наташа</cp:lastModifiedBy>
  <cp:revision>35</cp:revision>
  <dcterms:created xsi:type="dcterms:W3CDTF">2008-09-17T09:40:47Z</dcterms:created>
  <dcterms:modified xsi:type="dcterms:W3CDTF">2014-11-29T19:10:11Z</dcterms:modified>
</cp:coreProperties>
</file>