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81" autoAdjust="0"/>
  </p:normalViewPr>
  <p:slideViewPr>
    <p:cSldViewPr snapToGrid="0">
      <p:cViewPr varScale="1">
        <p:scale>
          <a:sx n="69" d="100"/>
          <a:sy n="69" d="100"/>
        </p:scale>
        <p:origin x="-7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32395B-331F-4AEC-8B92-ABAA1D30F6D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7271F9-3547-40CB-B6CC-30B078436863}">
      <dgm:prSet phldrT="[Текст]"/>
      <dgm:spPr/>
      <dgm:t>
        <a:bodyPr/>
        <a:lstStyle/>
        <a:p>
          <a:r>
            <a:rPr lang="ru-RU" b="1" dirty="0" smtClean="0"/>
            <a:t>Принципы </a:t>
          </a:r>
          <a:r>
            <a:rPr lang="ru-RU" dirty="0" smtClean="0"/>
            <a:t>взаимодействия педагогов и школьников:</a:t>
          </a:r>
          <a:endParaRPr lang="ru-RU" dirty="0"/>
        </a:p>
      </dgm:t>
    </dgm:pt>
    <dgm:pt modelId="{8B152207-C795-413E-912A-D562069C3112}" type="parTrans" cxnId="{91CA7F5D-8597-4B74-A03F-EC7B58C025FB}">
      <dgm:prSet/>
      <dgm:spPr/>
      <dgm:t>
        <a:bodyPr/>
        <a:lstStyle/>
        <a:p>
          <a:endParaRPr lang="ru-RU"/>
        </a:p>
      </dgm:t>
    </dgm:pt>
    <dgm:pt modelId="{ED5CD8CA-49F2-4853-8DAA-6C07EDF89924}" type="sibTrans" cxnId="{91CA7F5D-8597-4B74-A03F-EC7B58C025FB}">
      <dgm:prSet/>
      <dgm:spPr/>
      <dgm:t>
        <a:bodyPr/>
        <a:lstStyle/>
        <a:p>
          <a:endParaRPr lang="ru-RU"/>
        </a:p>
      </dgm:t>
    </dgm:pt>
    <dgm:pt modelId="{0F76A14C-1580-4F15-8D26-ED7AA9948B13}">
      <dgm:prSet phldrT="[Текст]"/>
      <dgm:spPr/>
      <dgm:t>
        <a:bodyPr/>
        <a:lstStyle/>
        <a:p>
          <a:r>
            <a:rPr lang="ru-RU" dirty="0" smtClean="0"/>
            <a:t>…создание в школе </a:t>
          </a:r>
          <a:r>
            <a:rPr lang="ru-RU" dirty="0" smtClean="0">
              <a:solidFill>
                <a:srgbClr val="FF0000"/>
              </a:solidFill>
            </a:rPr>
            <a:t>детско-взрослых общностей</a:t>
          </a:r>
          <a:r>
            <a:rPr lang="ru-RU" dirty="0" smtClean="0"/>
            <a:t>, которые бы объединяли детей и педагогов </a:t>
          </a:r>
          <a:r>
            <a:rPr lang="ru-RU" dirty="0" smtClean="0">
              <a:solidFill>
                <a:srgbClr val="FF0000"/>
              </a:solidFill>
            </a:rPr>
            <a:t>яркими и содержательными событиями</a:t>
          </a:r>
          <a:r>
            <a:rPr lang="ru-RU" dirty="0" smtClean="0"/>
            <a:t>…</a:t>
          </a:r>
          <a:endParaRPr lang="ru-RU" dirty="0"/>
        </a:p>
      </dgm:t>
    </dgm:pt>
    <dgm:pt modelId="{4EC5DF4F-1426-48C7-A0F6-CCAD745B52B0}" type="parTrans" cxnId="{D3C10613-857A-4382-B221-4EE723DE4335}">
      <dgm:prSet/>
      <dgm:spPr/>
      <dgm:t>
        <a:bodyPr/>
        <a:lstStyle/>
        <a:p>
          <a:endParaRPr lang="ru-RU"/>
        </a:p>
      </dgm:t>
    </dgm:pt>
    <dgm:pt modelId="{CEA4085F-BE28-4208-AD4A-F5B59291FAFD}" type="sibTrans" cxnId="{D3C10613-857A-4382-B221-4EE723DE4335}">
      <dgm:prSet/>
      <dgm:spPr/>
      <dgm:t>
        <a:bodyPr/>
        <a:lstStyle/>
        <a:p>
          <a:endParaRPr lang="ru-RU"/>
        </a:p>
      </dgm:t>
    </dgm:pt>
    <dgm:pt modelId="{4543E6D8-29B1-419A-9AA4-1B4E43C4A0BB}">
      <dgm:prSet phldrT="[Текст]"/>
      <dgm:spPr/>
      <dgm:t>
        <a:bodyPr/>
        <a:lstStyle/>
        <a:p>
          <a:r>
            <a:rPr lang="ru-RU" dirty="0" smtClean="0"/>
            <a:t>- организации </a:t>
          </a:r>
          <a:r>
            <a:rPr lang="ru-RU" dirty="0" smtClean="0">
              <a:solidFill>
                <a:srgbClr val="FF0000"/>
              </a:solidFill>
            </a:rPr>
            <a:t>основных совместных дел </a:t>
          </a:r>
          <a:r>
            <a:rPr lang="ru-RU" dirty="0" smtClean="0"/>
            <a:t>школьников и педагогов как предмета совместной заботы и взрослых, и детей;</a:t>
          </a:r>
          <a:endParaRPr lang="ru-RU" dirty="0"/>
        </a:p>
      </dgm:t>
    </dgm:pt>
    <dgm:pt modelId="{29B3DEE2-5227-445C-AFD8-418FED0E6493}" type="parTrans" cxnId="{1BA06096-8606-4D57-A89E-83FFA05AA1E9}">
      <dgm:prSet/>
      <dgm:spPr/>
      <dgm:t>
        <a:bodyPr/>
        <a:lstStyle/>
        <a:p>
          <a:endParaRPr lang="ru-RU"/>
        </a:p>
      </dgm:t>
    </dgm:pt>
    <dgm:pt modelId="{325366D8-4608-4FCB-9D19-3B37FAECFC1E}" type="sibTrans" cxnId="{1BA06096-8606-4D57-A89E-83FFA05AA1E9}">
      <dgm:prSet/>
      <dgm:spPr/>
      <dgm:t>
        <a:bodyPr/>
        <a:lstStyle/>
        <a:p>
          <a:endParaRPr lang="ru-RU"/>
        </a:p>
      </dgm:t>
    </dgm:pt>
    <dgm:pt modelId="{73F050DA-2588-44A1-BD1C-96A5FEC367BC}">
      <dgm:prSet phldrT="[Текст]"/>
      <dgm:spPr/>
      <dgm:t>
        <a:bodyPr/>
        <a:lstStyle/>
        <a:p>
          <a:r>
            <a:rPr lang="ru-RU" dirty="0" smtClean="0"/>
            <a:t>- системности, целесообразности и </a:t>
          </a:r>
          <a:r>
            <a:rPr lang="ru-RU" dirty="0" err="1" smtClean="0">
              <a:solidFill>
                <a:srgbClr val="FF0000"/>
              </a:solidFill>
            </a:rPr>
            <a:t>нешаблонности</a:t>
          </a:r>
          <a:r>
            <a:rPr lang="ru-RU" dirty="0" smtClean="0">
              <a:solidFill>
                <a:srgbClr val="FF0000"/>
              </a:solidFill>
            </a:rPr>
            <a:t> воспитания </a:t>
          </a:r>
          <a:r>
            <a:rPr lang="ru-RU" dirty="0" smtClean="0"/>
            <a:t>как условий его эффективности.</a:t>
          </a:r>
          <a:endParaRPr lang="ru-RU" dirty="0"/>
        </a:p>
      </dgm:t>
    </dgm:pt>
    <dgm:pt modelId="{917EFE87-33FB-46EE-9C24-1EB885B0C627}" type="parTrans" cxnId="{C9EF5F97-1D16-4D44-9426-EC0AE3B789BF}">
      <dgm:prSet/>
      <dgm:spPr/>
      <dgm:t>
        <a:bodyPr/>
        <a:lstStyle/>
        <a:p>
          <a:endParaRPr lang="ru-RU"/>
        </a:p>
      </dgm:t>
    </dgm:pt>
    <dgm:pt modelId="{E1886271-F7AF-45F9-A879-8BD55FF57AC7}" type="sibTrans" cxnId="{C9EF5F97-1D16-4D44-9426-EC0AE3B789BF}">
      <dgm:prSet/>
      <dgm:spPr/>
      <dgm:t>
        <a:bodyPr/>
        <a:lstStyle/>
        <a:p>
          <a:endParaRPr lang="ru-RU"/>
        </a:p>
      </dgm:t>
    </dgm:pt>
    <dgm:pt modelId="{55CB31CC-536F-4B4D-A30F-A82ED9109D6B}" type="pres">
      <dgm:prSet presAssocID="{8C32395B-331F-4AEC-8B92-ABAA1D30F6D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1322C38-C016-4A1C-A4F1-16A50832A249}" type="pres">
      <dgm:prSet presAssocID="{157271F9-3547-40CB-B6CC-30B078436863}" presName="thickLine" presStyleLbl="alignNode1" presStyleIdx="0" presStyleCnt="1"/>
      <dgm:spPr/>
    </dgm:pt>
    <dgm:pt modelId="{2B64AD1F-CB19-4245-B5CF-8EB17109A381}" type="pres">
      <dgm:prSet presAssocID="{157271F9-3547-40CB-B6CC-30B078436863}" presName="horz1" presStyleCnt="0"/>
      <dgm:spPr/>
    </dgm:pt>
    <dgm:pt modelId="{76F17D0A-A05F-49C4-9720-110D04114420}" type="pres">
      <dgm:prSet presAssocID="{157271F9-3547-40CB-B6CC-30B078436863}" presName="tx1" presStyleLbl="revTx" presStyleIdx="0" presStyleCnt="4"/>
      <dgm:spPr/>
      <dgm:t>
        <a:bodyPr/>
        <a:lstStyle/>
        <a:p>
          <a:endParaRPr lang="ru-RU"/>
        </a:p>
      </dgm:t>
    </dgm:pt>
    <dgm:pt modelId="{1B272279-878E-4367-AF79-19D13CA8307E}" type="pres">
      <dgm:prSet presAssocID="{157271F9-3547-40CB-B6CC-30B078436863}" presName="vert1" presStyleCnt="0"/>
      <dgm:spPr/>
    </dgm:pt>
    <dgm:pt modelId="{095CC252-3E1A-4E32-8AD1-0F5B922FB3AE}" type="pres">
      <dgm:prSet presAssocID="{0F76A14C-1580-4F15-8D26-ED7AA9948B13}" presName="vertSpace2a" presStyleCnt="0"/>
      <dgm:spPr/>
    </dgm:pt>
    <dgm:pt modelId="{3F51B3E2-7B3D-4D06-9BB4-8A9A03941B1A}" type="pres">
      <dgm:prSet presAssocID="{0F76A14C-1580-4F15-8D26-ED7AA9948B13}" presName="horz2" presStyleCnt="0"/>
      <dgm:spPr/>
    </dgm:pt>
    <dgm:pt modelId="{4A94DF42-B710-4D1C-B616-BA3EE681FEBB}" type="pres">
      <dgm:prSet presAssocID="{0F76A14C-1580-4F15-8D26-ED7AA9948B13}" presName="horzSpace2" presStyleCnt="0"/>
      <dgm:spPr/>
    </dgm:pt>
    <dgm:pt modelId="{ED944800-8C82-4968-A2B5-350BFCCC6363}" type="pres">
      <dgm:prSet presAssocID="{0F76A14C-1580-4F15-8D26-ED7AA9948B13}" presName="tx2" presStyleLbl="revTx" presStyleIdx="1" presStyleCnt="4"/>
      <dgm:spPr/>
      <dgm:t>
        <a:bodyPr/>
        <a:lstStyle/>
        <a:p>
          <a:endParaRPr lang="ru-RU"/>
        </a:p>
      </dgm:t>
    </dgm:pt>
    <dgm:pt modelId="{9D49D6C0-E4C6-4CF9-9BFD-6486D37947ED}" type="pres">
      <dgm:prSet presAssocID="{0F76A14C-1580-4F15-8D26-ED7AA9948B13}" presName="vert2" presStyleCnt="0"/>
      <dgm:spPr/>
    </dgm:pt>
    <dgm:pt modelId="{2A140C14-E9B8-45CE-AFD4-EA317EDF32F5}" type="pres">
      <dgm:prSet presAssocID="{0F76A14C-1580-4F15-8D26-ED7AA9948B13}" presName="thinLine2b" presStyleLbl="callout" presStyleIdx="0" presStyleCnt="3"/>
      <dgm:spPr/>
    </dgm:pt>
    <dgm:pt modelId="{20782FA2-7BD8-41FC-8135-06FE2E75BF80}" type="pres">
      <dgm:prSet presAssocID="{0F76A14C-1580-4F15-8D26-ED7AA9948B13}" presName="vertSpace2b" presStyleCnt="0"/>
      <dgm:spPr/>
    </dgm:pt>
    <dgm:pt modelId="{041288BB-7D85-406F-9579-D0A4E1A1CD54}" type="pres">
      <dgm:prSet presAssocID="{4543E6D8-29B1-419A-9AA4-1B4E43C4A0BB}" presName="horz2" presStyleCnt="0"/>
      <dgm:spPr/>
    </dgm:pt>
    <dgm:pt modelId="{45E5045F-BABB-41D2-8429-D095297FC8F8}" type="pres">
      <dgm:prSet presAssocID="{4543E6D8-29B1-419A-9AA4-1B4E43C4A0BB}" presName="horzSpace2" presStyleCnt="0"/>
      <dgm:spPr/>
    </dgm:pt>
    <dgm:pt modelId="{A7A6B9EB-BB2D-4DB5-95F8-E59479331B17}" type="pres">
      <dgm:prSet presAssocID="{4543E6D8-29B1-419A-9AA4-1B4E43C4A0BB}" presName="tx2" presStyleLbl="revTx" presStyleIdx="2" presStyleCnt="4"/>
      <dgm:spPr/>
      <dgm:t>
        <a:bodyPr/>
        <a:lstStyle/>
        <a:p>
          <a:endParaRPr lang="ru-RU"/>
        </a:p>
      </dgm:t>
    </dgm:pt>
    <dgm:pt modelId="{B2FE2291-8565-4B8B-9A61-22967C7BB10D}" type="pres">
      <dgm:prSet presAssocID="{4543E6D8-29B1-419A-9AA4-1B4E43C4A0BB}" presName="vert2" presStyleCnt="0"/>
      <dgm:spPr/>
    </dgm:pt>
    <dgm:pt modelId="{11B34C2C-809F-46F6-9D43-39846FDC056B}" type="pres">
      <dgm:prSet presAssocID="{4543E6D8-29B1-419A-9AA4-1B4E43C4A0BB}" presName="thinLine2b" presStyleLbl="callout" presStyleIdx="1" presStyleCnt="3"/>
      <dgm:spPr/>
    </dgm:pt>
    <dgm:pt modelId="{ABAA5E23-3E31-47A7-8D9B-9753E78E46B3}" type="pres">
      <dgm:prSet presAssocID="{4543E6D8-29B1-419A-9AA4-1B4E43C4A0BB}" presName="vertSpace2b" presStyleCnt="0"/>
      <dgm:spPr/>
    </dgm:pt>
    <dgm:pt modelId="{AF3C5BEB-8AE2-4BAE-8992-7A61465ED167}" type="pres">
      <dgm:prSet presAssocID="{73F050DA-2588-44A1-BD1C-96A5FEC367BC}" presName="horz2" presStyleCnt="0"/>
      <dgm:spPr/>
    </dgm:pt>
    <dgm:pt modelId="{AA2ED88C-7915-427F-88E6-D4934AEC3712}" type="pres">
      <dgm:prSet presAssocID="{73F050DA-2588-44A1-BD1C-96A5FEC367BC}" presName="horzSpace2" presStyleCnt="0"/>
      <dgm:spPr/>
    </dgm:pt>
    <dgm:pt modelId="{05089A59-D11F-47D3-8E85-B0564E26CEA8}" type="pres">
      <dgm:prSet presAssocID="{73F050DA-2588-44A1-BD1C-96A5FEC367BC}" presName="tx2" presStyleLbl="revTx" presStyleIdx="3" presStyleCnt="4"/>
      <dgm:spPr/>
      <dgm:t>
        <a:bodyPr/>
        <a:lstStyle/>
        <a:p>
          <a:endParaRPr lang="ru-RU"/>
        </a:p>
      </dgm:t>
    </dgm:pt>
    <dgm:pt modelId="{435E78EE-53DE-41E8-8AF1-5D108E6CA4F0}" type="pres">
      <dgm:prSet presAssocID="{73F050DA-2588-44A1-BD1C-96A5FEC367BC}" presName="vert2" presStyleCnt="0"/>
      <dgm:spPr/>
    </dgm:pt>
    <dgm:pt modelId="{4C277AAA-B0E8-4AE0-97CB-04F19E914869}" type="pres">
      <dgm:prSet presAssocID="{73F050DA-2588-44A1-BD1C-96A5FEC367BC}" presName="thinLine2b" presStyleLbl="callout" presStyleIdx="2" presStyleCnt="3"/>
      <dgm:spPr/>
    </dgm:pt>
    <dgm:pt modelId="{DEBE48CB-68E4-4EB7-8306-0D27436E7E5A}" type="pres">
      <dgm:prSet presAssocID="{73F050DA-2588-44A1-BD1C-96A5FEC367BC}" presName="vertSpace2b" presStyleCnt="0"/>
      <dgm:spPr/>
    </dgm:pt>
  </dgm:ptLst>
  <dgm:cxnLst>
    <dgm:cxn modelId="{D3C10613-857A-4382-B221-4EE723DE4335}" srcId="{157271F9-3547-40CB-B6CC-30B078436863}" destId="{0F76A14C-1580-4F15-8D26-ED7AA9948B13}" srcOrd="0" destOrd="0" parTransId="{4EC5DF4F-1426-48C7-A0F6-CCAD745B52B0}" sibTransId="{CEA4085F-BE28-4208-AD4A-F5B59291FAFD}"/>
    <dgm:cxn modelId="{C9EF5F97-1D16-4D44-9426-EC0AE3B789BF}" srcId="{157271F9-3547-40CB-B6CC-30B078436863}" destId="{73F050DA-2588-44A1-BD1C-96A5FEC367BC}" srcOrd="2" destOrd="0" parTransId="{917EFE87-33FB-46EE-9C24-1EB885B0C627}" sibTransId="{E1886271-F7AF-45F9-A879-8BD55FF57AC7}"/>
    <dgm:cxn modelId="{DA0F1CF4-9D71-4E1F-B21E-93640E17223D}" type="presOf" srcId="{73F050DA-2588-44A1-BD1C-96A5FEC367BC}" destId="{05089A59-D11F-47D3-8E85-B0564E26CEA8}" srcOrd="0" destOrd="0" presId="urn:microsoft.com/office/officeart/2008/layout/LinedList"/>
    <dgm:cxn modelId="{FC129B11-E98E-4F2E-9418-F3FA3F8F093F}" type="presOf" srcId="{4543E6D8-29B1-419A-9AA4-1B4E43C4A0BB}" destId="{A7A6B9EB-BB2D-4DB5-95F8-E59479331B17}" srcOrd="0" destOrd="0" presId="urn:microsoft.com/office/officeart/2008/layout/LinedList"/>
    <dgm:cxn modelId="{2C6F1FA6-891A-4DC9-A437-CA640BD983BE}" type="presOf" srcId="{157271F9-3547-40CB-B6CC-30B078436863}" destId="{76F17D0A-A05F-49C4-9720-110D04114420}" srcOrd="0" destOrd="0" presId="urn:microsoft.com/office/officeart/2008/layout/LinedList"/>
    <dgm:cxn modelId="{91CA7F5D-8597-4B74-A03F-EC7B58C025FB}" srcId="{8C32395B-331F-4AEC-8B92-ABAA1D30F6D2}" destId="{157271F9-3547-40CB-B6CC-30B078436863}" srcOrd="0" destOrd="0" parTransId="{8B152207-C795-413E-912A-D562069C3112}" sibTransId="{ED5CD8CA-49F2-4853-8DAA-6C07EDF89924}"/>
    <dgm:cxn modelId="{99333687-5B61-478C-833D-2683B33C2D14}" type="presOf" srcId="{0F76A14C-1580-4F15-8D26-ED7AA9948B13}" destId="{ED944800-8C82-4968-A2B5-350BFCCC6363}" srcOrd="0" destOrd="0" presId="urn:microsoft.com/office/officeart/2008/layout/LinedList"/>
    <dgm:cxn modelId="{1F712483-38BE-45D3-A0BE-B6BC01D0191E}" type="presOf" srcId="{8C32395B-331F-4AEC-8B92-ABAA1D30F6D2}" destId="{55CB31CC-536F-4B4D-A30F-A82ED9109D6B}" srcOrd="0" destOrd="0" presId="urn:microsoft.com/office/officeart/2008/layout/LinedList"/>
    <dgm:cxn modelId="{1BA06096-8606-4D57-A89E-83FFA05AA1E9}" srcId="{157271F9-3547-40CB-B6CC-30B078436863}" destId="{4543E6D8-29B1-419A-9AA4-1B4E43C4A0BB}" srcOrd="1" destOrd="0" parTransId="{29B3DEE2-5227-445C-AFD8-418FED0E6493}" sibTransId="{325366D8-4608-4FCB-9D19-3B37FAECFC1E}"/>
    <dgm:cxn modelId="{13369C2A-5EDA-4B30-B8F9-CC0B26D467BD}" type="presParOf" srcId="{55CB31CC-536F-4B4D-A30F-A82ED9109D6B}" destId="{71322C38-C016-4A1C-A4F1-16A50832A249}" srcOrd="0" destOrd="0" presId="urn:microsoft.com/office/officeart/2008/layout/LinedList"/>
    <dgm:cxn modelId="{4EE295DE-A250-4062-A9CD-C6B361AB9635}" type="presParOf" srcId="{55CB31CC-536F-4B4D-A30F-A82ED9109D6B}" destId="{2B64AD1F-CB19-4245-B5CF-8EB17109A381}" srcOrd="1" destOrd="0" presId="urn:microsoft.com/office/officeart/2008/layout/LinedList"/>
    <dgm:cxn modelId="{C2A7C17A-1714-4BB5-808E-B5E25E9ABE73}" type="presParOf" srcId="{2B64AD1F-CB19-4245-B5CF-8EB17109A381}" destId="{76F17D0A-A05F-49C4-9720-110D04114420}" srcOrd="0" destOrd="0" presId="urn:microsoft.com/office/officeart/2008/layout/LinedList"/>
    <dgm:cxn modelId="{3B54D82F-29FA-4522-AAA8-BA0AB75DF71D}" type="presParOf" srcId="{2B64AD1F-CB19-4245-B5CF-8EB17109A381}" destId="{1B272279-878E-4367-AF79-19D13CA8307E}" srcOrd="1" destOrd="0" presId="urn:microsoft.com/office/officeart/2008/layout/LinedList"/>
    <dgm:cxn modelId="{D26B56BF-20A0-490D-93AA-989E494972F3}" type="presParOf" srcId="{1B272279-878E-4367-AF79-19D13CA8307E}" destId="{095CC252-3E1A-4E32-8AD1-0F5B922FB3AE}" srcOrd="0" destOrd="0" presId="urn:microsoft.com/office/officeart/2008/layout/LinedList"/>
    <dgm:cxn modelId="{EEE04D74-DC70-4090-82DE-3BF7E172C39F}" type="presParOf" srcId="{1B272279-878E-4367-AF79-19D13CA8307E}" destId="{3F51B3E2-7B3D-4D06-9BB4-8A9A03941B1A}" srcOrd="1" destOrd="0" presId="urn:microsoft.com/office/officeart/2008/layout/LinedList"/>
    <dgm:cxn modelId="{7B28E293-481E-45CE-9D8B-23075153582E}" type="presParOf" srcId="{3F51B3E2-7B3D-4D06-9BB4-8A9A03941B1A}" destId="{4A94DF42-B710-4D1C-B616-BA3EE681FEBB}" srcOrd="0" destOrd="0" presId="urn:microsoft.com/office/officeart/2008/layout/LinedList"/>
    <dgm:cxn modelId="{315C18EF-F091-4AB0-9EB3-2BFD4F1B51B7}" type="presParOf" srcId="{3F51B3E2-7B3D-4D06-9BB4-8A9A03941B1A}" destId="{ED944800-8C82-4968-A2B5-350BFCCC6363}" srcOrd="1" destOrd="0" presId="urn:microsoft.com/office/officeart/2008/layout/LinedList"/>
    <dgm:cxn modelId="{81EB20E3-34B6-4B1A-B1D0-6FF6D31B6E8C}" type="presParOf" srcId="{3F51B3E2-7B3D-4D06-9BB4-8A9A03941B1A}" destId="{9D49D6C0-E4C6-4CF9-9BFD-6486D37947ED}" srcOrd="2" destOrd="0" presId="urn:microsoft.com/office/officeart/2008/layout/LinedList"/>
    <dgm:cxn modelId="{188F326D-0AE6-44EF-BCB8-AFDD7CC3D495}" type="presParOf" srcId="{1B272279-878E-4367-AF79-19D13CA8307E}" destId="{2A140C14-E9B8-45CE-AFD4-EA317EDF32F5}" srcOrd="2" destOrd="0" presId="urn:microsoft.com/office/officeart/2008/layout/LinedList"/>
    <dgm:cxn modelId="{CCDF52CE-0363-4812-B56D-F81396DB30A5}" type="presParOf" srcId="{1B272279-878E-4367-AF79-19D13CA8307E}" destId="{20782FA2-7BD8-41FC-8135-06FE2E75BF80}" srcOrd="3" destOrd="0" presId="urn:microsoft.com/office/officeart/2008/layout/LinedList"/>
    <dgm:cxn modelId="{C06188FA-1FC9-4386-8AC4-C84ED7AD2656}" type="presParOf" srcId="{1B272279-878E-4367-AF79-19D13CA8307E}" destId="{041288BB-7D85-406F-9579-D0A4E1A1CD54}" srcOrd="4" destOrd="0" presId="urn:microsoft.com/office/officeart/2008/layout/LinedList"/>
    <dgm:cxn modelId="{DD6C52F4-DE13-489A-918D-3FBE899D578B}" type="presParOf" srcId="{041288BB-7D85-406F-9579-D0A4E1A1CD54}" destId="{45E5045F-BABB-41D2-8429-D095297FC8F8}" srcOrd="0" destOrd="0" presId="urn:microsoft.com/office/officeart/2008/layout/LinedList"/>
    <dgm:cxn modelId="{80E02834-D910-4DE5-AC6F-51C34CEE9D0D}" type="presParOf" srcId="{041288BB-7D85-406F-9579-D0A4E1A1CD54}" destId="{A7A6B9EB-BB2D-4DB5-95F8-E59479331B17}" srcOrd="1" destOrd="0" presId="urn:microsoft.com/office/officeart/2008/layout/LinedList"/>
    <dgm:cxn modelId="{B3C77863-AC15-45D4-B60B-8B3220066218}" type="presParOf" srcId="{041288BB-7D85-406F-9579-D0A4E1A1CD54}" destId="{B2FE2291-8565-4B8B-9A61-22967C7BB10D}" srcOrd="2" destOrd="0" presId="urn:microsoft.com/office/officeart/2008/layout/LinedList"/>
    <dgm:cxn modelId="{61942CE2-EC2E-474A-885A-CB7F50A7A61F}" type="presParOf" srcId="{1B272279-878E-4367-AF79-19D13CA8307E}" destId="{11B34C2C-809F-46F6-9D43-39846FDC056B}" srcOrd="5" destOrd="0" presId="urn:microsoft.com/office/officeart/2008/layout/LinedList"/>
    <dgm:cxn modelId="{BA609B17-16C1-48C6-9E2B-D87A12FEE917}" type="presParOf" srcId="{1B272279-878E-4367-AF79-19D13CA8307E}" destId="{ABAA5E23-3E31-47A7-8D9B-9753E78E46B3}" srcOrd="6" destOrd="0" presId="urn:microsoft.com/office/officeart/2008/layout/LinedList"/>
    <dgm:cxn modelId="{0A1A75EF-0037-44A0-B1A9-EC788CA4673D}" type="presParOf" srcId="{1B272279-878E-4367-AF79-19D13CA8307E}" destId="{AF3C5BEB-8AE2-4BAE-8992-7A61465ED167}" srcOrd="7" destOrd="0" presId="urn:microsoft.com/office/officeart/2008/layout/LinedList"/>
    <dgm:cxn modelId="{C220D0A8-983A-4FA0-8D8A-18CE5677A325}" type="presParOf" srcId="{AF3C5BEB-8AE2-4BAE-8992-7A61465ED167}" destId="{AA2ED88C-7915-427F-88E6-D4934AEC3712}" srcOrd="0" destOrd="0" presId="urn:microsoft.com/office/officeart/2008/layout/LinedList"/>
    <dgm:cxn modelId="{2A0DBB19-F52C-4B0D-9196-D04585B10AF2}" type="presParOf" srcId="{AF3C5BEB-8AE2-4BAE-8992-7A61465ED167}" destId="{05089A59-D11F-47D3-8E85-B0564E26CEA8}" srcOrd="1" destOrd="0" presId="urn:microsoft.com/office/officeart/2008/layout/LinedList"/>
    <dgm:cxn modelId="{81977A70-EDA9-4ED3-8DCC-F3F459F62E52}" type="presParOf" srcId="{AF3C5BEB-8AE2-4BAE-8992-7A61465ED167}" destId="{435E78EE-53DE-41E8-8AF1-5D108E6CA4F0}" srcOrd="2" destOrd="0" presId="urn:microsoft.com/office/officeart/2008/layout/LinedList"/>
    <dgm:cxn modelId="{222E4076-FB8B-4997-B7F1-8725F27C2ABD}" type="presParOf" srcId="{1B272279-878E-4367-AF79-19D13CA8307E}" destId="{4C277AAA-B0E8-4AE0-97CB-04F19E914869}" srcOrd="8" destOrd="0" presId="urn:microsoft.com/office/officeart/2008/layout/LinedList"/>
    <dgm:cxn modelId="{C41518B1-15E6-42C6-9D47-D16895222B40}" type="presParOf" srcId="{1B272279-878E-4367-AF79-19D13CA8307E}" destId="{DEBE48CB-68E4-4EB7-8306-0D27436E7E5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22C0EA-67FA-4304-A56F-9DFF766CD72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9DDBCC-0B23-4F62-80B4-F7C0C2E022B5}">
      <dgm:prSet phldrT="[Текст]" custT="1"/>
      <dgm:spPr/>
      <dgm:t>
        <a:bodyPr/>
        <a:lstStyle/>
        <a:p>
          <a:r>
            <a:rPr lang="ru-RU" sz="2100" dirty="0" smtClean="0"/>
            <a:t>Основными </a:t>
          </a:r>
          <a:r>
            <a:rPr lang="ru-RU" sz="2100" b="1" dirty="0" smtClean="0"/>
            <a:t>традициями </a:t>
          </a:r>
          <a:r>
            <a:rPr lang="ru-RU" sz="2100" dirty="0" smtClean="0"/>
            <a:t>воспитания в школе являются следующие</a:t>
          </a:r>
          <a:r>
            <a:rPr lang="ru-RU" sz="2700" dirty="0" smtClean="0"/>
            <a:t>: </a:t>
          </a:r>
          <a:endParaRPr lang="ru-RU" sz="2700" dirty="0"/>
        </a:p>
      </dgm:t>
    </dgm:pt>
    <dgm:pt modelId="{480159F0-7A2E-4219-B52C-EBC1F78415F3}" type="parTrans" cxnId="{9C9CDEAD-FA42-4586-A731-BA59D8F4BF7A}">
      <dgm:prSet/>
      <dgm:spPr/>
      <dgm:t>
        <a:bodyPr/>
        <a:lstStyle/>
        <a:p>
          <a:endParaRPr lang="ru-RU"/>
        </a:p>
      </dgm:t>
    </dgm:pt>
    <dgm:pt modelId="{7B20EF6D-0048-48CA-8402-7BABB77AB588}" type="sibTrans" cxnId="{9C9CDEAD-FA42-4586-A731-BA59D8F4BF7A}">
      <dgm:prSet/>
      <dgm:spPr/>
      <dgm:t>
        <a:bodyPr/>
        <a:lstStyle/>
        <a:p>
          <a:endParaRPr lang="ru-RU"/>
        </a:p>
      </dgm:t>
    </dgm:pt>
    <dgm:pt modelId="{585DC2A6-87C9-4B9A-8B8B-9B2B203FB996}">
      <dgm:prSet phldrT="[Текст]" custT="1"/>
      <dgm:spPr/>
      <dgm:t>
        <a:bodyPr/>
        <a:lstStyle/>
        <a:p>
          <a:r>
            <a:rPr lang="ru-RU" sz="2300" dirty="0" smtClean="0"/>
            <a:t>- </a:t>
          </a:r>
          <a:r>
            <a:rPr lang="ru-RU" sz="2800" dirty="0" smtClean="0"/>
            <a:t>стержнем годового цикла воспитательной работы школы являются </a:t>
          </a:r>
          <a:r>
            <a:rPr lang="ru-RU" sz="2800" dirty="0" smtClean="0">
              <a:solidFill>
                <a:srgbClr val="FF0000"/>
              </a:solidFill>
            </a:rPr>
            <a:t>ключевые общешкольные дела</a:t>
          </a:r>
          <a:r>
            <a:rPr lang="ru-RU" sz="2800" dirty="0" smtClean="0"/>
            <a:t>, через которые осуществляется интеграция воспитательных усилий педагогов;</a:t>
          </a:r>
          <a:endParaRPr lang="ru-RU" sz="2800" dirty="0"/>
        </a:p>
      </dgm:t>
    </dgm:pt>
    <dgm:pt modelId="{FAE7252C-CD81-4552-A2BA-1747FB126830}" type="parTrans" cxnId="{ACCA9021-6FE5-4FD6-92D3-FF6275FD9BB9}">
      <dgm:prSet/>
      <dgm:spPr/>
      <dgm:t>
        <a:bodyPr/>
        <a:lstStyle/>
        <a:p>
          <a:endParaRPr lang="ru-RU"/>
        </a:p>
      </dgm:t>
    </dgm:pt>
    <dgm:pt modelId="{68B7864D-D50F-4523-82FE-7DF27EDE19CC}" type="sibTrans" cxnId="{ACCA9021-6FE5-4FD6-92D3-FF6275FD9BB9}">
      <dgm:prSet/>
      <dgm:spPr/>
      <dgm:t>
        <a:bodyPr/>
        <a:lstStyle/>
        <a:p>
          <a:endParaRPr lang="ru-RU"/>
        </a:p>
      </dgm:t>
    </dgm:pt>
    <dgm:pt modelId="{A73303E9-E0C8-4215-BCB3-D736CB37377D}">
      <dgm:prSet phldrT="[Текст]" custT="1"/>
      <dgm:spPr/>
      <dgm:t>
        <a:bodyPr/>
        <a:lstStyle/>
        <a:p>
          <a:r>
            <a:rPr lang="ru-RU" sz="2800" dirty="0" smtClean="0"/>
            <a:t>… по мере взросления ребенка увеличивается и его  роль в таких совместных делах… </a:t>
          </a:r>
          <a:endParaRPr lang="ru-RU" sz="2800" dirty="0"/>
        </a:p>
      </dgm:t>
    </dgm:pt>
    <dgm:pt modelId="{6136EF98-89D0-4202-ADA9-5CDA9E0149DF}" type="parTrans" cxnId="{8BC33DA1-8C81-49B3-A8B5-B5CEE9D57FEC}">
      <dgm:prSet/>
      <dgm:spPr/>
      <dgm:t>
        <a:bodyPr/>
        <a:lstStyle/>
        <a:p>
          <a:endParaRPr lang="ru-RU"/>
        </a:p>
      </dgm:t>
    </dgm:pt>
    <dgm:pt modelId="{E8E54F93-D21A-41FF-B345-A0D06CD1656A}" type="sibTrans" cxnId="{8BC33DA1-8C81-49B3-A8B5-B5CEE9D57FEC}">
      <dgm:prSet/>
      <dgm:spPr/>
      <dgm:t>
        <a:bodyPr/>
        <a:lstStyle/>
        <a:p>
          <a:endParaRPr lang="ru-RU"/>
        </a:p>
      </dgm:t>
    </dgm:pt>
    <dgm:pt modelId="{57EAB000-992A-4DC7-A959-5DE5C8260C61}">
      <dgm:prSet phldrT="[Текст]" custT="1"/>
      <dgm:spPr/>
      <dgm:t>
        <a:bodyPr/>
        <a:lstStyle/>
        <a:p>
          <a:r>
            <a:rPr lang="ru-RU" sz="3600" dirty="0" smtClean="0"/>
            <a:t>- </a:t>
          </a:r>
          <a:r>
            <a:rPr lang="ru-RU" sz="2800" dirty="0" smtClean="0">
              <a:solidFill>
                <a:srgbClr val="FF0000"/>
              </a:solidFill>
            </a:rPr>
            <a:t>ключевой фигурой воспитания в школе является классный руководитель</a:t>
          </a:r>
          <a:endParaRPr lang="ru-RU" sz="2800" dirty="0">
            <a:solidFill>
              <a:srgbClr val="FF0000"/>
            </a:solidFill>
          </a:endParaRPr>
        </a:p>
      </dgm:t>
    </dgm:pt>
    <dgm:pt modelId="{47079168-D327-4708-807D-9CE22ECBEDF2}" type="parTrans" cxnId="{E34043A2-1405-45E5-BC39-48C60E3598B1}">
      <dgm:prSet/>
      <dgm:spPr/>
      <dgm:t>
        <a:bodyPr/>
        <a:lstStyle/>
        <a:p>
          <a:endParaRPr lang="ru-RU"/>
        </a:p>
      </dgm:t>
    </dgm:pt>
    <dgm:pt modelId="{D68E9448-573D-44C1-86BA-3B1ED3725628}" type="sibTrans" cxnId="{E34043A2-1405-45E5-BC39-48C60E3598B1}">
      <dgm:prSet/>
      <dgm:spPr/>
      <dgm:t>
        <a:bodyPr/>
        <a:lstStyle/>
        <a:p>
          <a:endParaRPr lang="ru-RU"/>
        </a:p>
      </dgm:t>
    </dgm:pt>
    <dgm:pt modelId="{D29560EA-FC51-473D-9374-EC8B10FEA053}" type="pres">
      <dgm:prSet presAssocID="{3E22C0EA-67FA-4304-A56F-9DFF766CD72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F70A718-BB3A-4E39-A65F-F871496400EE}" type="pres">
      <dgm:prSet presAssocID="{6E9DDBCC-0B23-4F62-80B4-F7C0C2E022B5}" presName="thickLine" presStyleLbl="alignNode1" presStyleIdx="0" presStyleCnt="1"/>
      <dgm:spPr/>
    </dgm:pt>
    <dgm:pt modelId="{F2F1AD15-4C21-433F-A432-18F9800E5470}" type="pres">
      <dgm:prSet presAssocID="{6E9DDBCC-0B23-4F62-80B4-F7C0C2E022B5}" presName="horz1" presStyleCnt="0"/>
      <dgm:spPr/>
    </dgm:pt>
    <dgm:pt modelId="{D6727067-2057-492D-87CC-3229A64AABF9}" type="pres">
      <dgm:prSet presAssocID="{6E9DDBCC-0B23-4F62-80B4-F7C0C2E022B5}" presName="tx1" presStyleLbl="revTx" presStyleIdx="0" presStyleCnt="4"/>
      <dgm:spPr/>
      <dgm:t>
        <a:bodyPr/>
        <a:lstStyle/>
        <a:p>
          <a:endParaRPr lang="ru-RU"/>
        </a:p>
      </dgm:t>
    </dgm:pt>
    <dgm:pt modelId="{4269E277-2BC6-4216-9A63-F9DE7EEB67F2}" type="pres">
      <dgm:prSet presAssocID="{6E9DDBCC-0B23-4F62-80B4-F7C0C2E022B5}" presName="vert1" presStyleCnt="0"/>
      <dgm:spPr/>
    </dgm:pt>
    <dgm:pt modelId="{39BEAA32-BB4A-4FBA-9F34-714F77FE6C8D}" type="pres">
      <dgm:prSet presAssocID="{585DC2A6-87C9-4B9A-8B8B-9B2B203FB996}" presName="vertSpace2a" presStyleCnt="0"/>
      <dgm:spPr/>
    </dgm:pt>
    <dgm:pt modelId="{C9CB4A1F-37EB-4F3F-8FAC-0B5A1799BE64}" type="pres">
      <dgm:prSet presAssocID="{585DC2A6-87C9-4B9A-8B8B-9B2B203FB996}" presName="horz2" presStyleCnt="0"/>
      <dgm:spPr/>
    </dgm:pt>
    <dgm:pt modelId="{7C131446-E900-4040-8E43-076FEAFE6155}" type="pres">
      <dgm:prSet presAssocID="{585DC2A6-87C9-4B9A-8B8B-9B2B203FB996}" presName="horzSpace2" presStyleCnt="0"/>
      <dgm:spPr/>
    </dgm:pt>
    <dgm:pt modelId="{4BA167E9-9E4E-471A-98C9-BDE6E8EE4127}" type="pres">
      <dgm:prSet presAssocID="{585DC2A6-87C9-4B9A-8B8B-9B2B203FB996}" presName="tx2" presStyleLbl="revTx" presStyleIdx="1" presStyleCnt="4"/>
      <dgm:spPr/>
      <dgm:t>
        <a:bodyPr/>
        <a:lstStyle/>
        <a:p>
          <a:endParaRPr lang="ru-RU"/>
        </a:p>
      </dgm:t>
    </dgm:pt>
    <dgm:pt modelId="{5D680FD1-52B7-4272-8B71-940502D93234}" type="pres">
      <dgm:prSet presAssocID="{585DC2A6-87C9-4B9A-8B8B-9B2B203FB996}" presName="vert2" presStyleCnt="0"/>
      <dgm:spPr/>
    </dgm:pt>
    <dgm:pt modelId="{D4144076-E8DD-4304-B174-3652BF78C7FD}" type="pres">
      <dgm:prSet presAssocID="{585DC2A6-87C9-4B9A-8B8B-9B2B203FB996}" presName="thinLine2b" presStyleLbl="callout" presStyleIdx="0" presStyleCnt="3"/>
      <dgm:spPr/>
    </dgm:pt>
    <dgm:pt modelId="{8E52FF7F-1A48-43D4-BBC7-1122DF330440}" type="pres">
      <dgm:prSet presAssocID="{585DC2A6-87C9-4B9A-8B8B-9B2B203FB996}" presName="vertSpace2b" presStyleCnt="0"/>
      <dgm:spPr/>
    </dgm:pt>
    <dgm:pt modelId="{54178F45-8D06-4BC5-B908-4E8C35E56C50}" type="pres">
      <dgm:prSet presAssocID="{A73303E9-E0C8-4215-BCB3-D736CB37377D}" presName="horz2" presStyleCnt="0"/>
      <dgm:spPr/>
    </dgm:pt>
    <dgm:pt modelId="{C156898C-5F7B-40C7-BF12-21BF302FB000}" type="pres">
      <dgm:prSet presAssocID="{A73303E9-E0C8-4215-BCB3-D736CB37377D}" presName="horzSpace2" presStyleCnt="0"/>
      <dgm:spPr/>
    </dgm:pt>
    <dgm:pt modelId="{71CF694D-7538-420B-81D5-DC432970305B}" type="pres">
      <dgm:prSet presAssocID="{A73303E9-E0C8-4215-BCB3-D736CB37377D}" presName="tx2" presStyleLbl="revTx" presStyleIdx="2" presStyleCnt="4" custScaleY="59014"/>
      <dgm:spPr/>
      <dgm:t>
        <a:bodyPr/>
        <a:lstStyle/>
        <a:p>
          <a:endParaRPr lang="ru-RU"/>
        </a:p>
      </dgm:t>
    </dgm:pt>
    <dgm:pt modelId="{8AC1453C-443E-4F3F-B693-65CE4107F126}" type="pres">
      <dgm:prSet presAssocID="{A73303E9-E0C8-4215-BCB3-D736CB37377D}" presName="vert2" presStyleCnt="0"/>
      <dgm:spPr/>
    </dgm:pt>
    <dgm:pt modelId="{E8587D09-A329-4CE0-93AF-92CF9D3DAECB}" type="pres">
      <dgm:prSet presAssocID="{A73303E9-E0C8-4215-BCB3-D736CB37377D}" presName="thinLine2b" presStyleLbl="callout" presStyleIdx="1" presStyleCnt="3"/>
      <dgm:spPr/>
    </dgm:pt>
    <dgm:pt modelId="{083B2B5F-C26F-4E13-A442-20427B3822E3}" type="pres">
      <dgm:prSet presAssocID="{A73303E9-E0C8-4215-BCB3-D736CB37377D}" presName="vertSpace2b" presStyleCnt="0"/>
      <dgm:spPr/>
    </dgm:pt>
    <dgm:pt modelId="{1098009B-F806-481F-A7E7-ABB83A1C8EE8}" type="pres">
      <dgm:prSet presAssocID="{57EAB000-992A-4DC7-A959-5DE5C8260C61}" presName="horz2" presStyleCnt="0"/>
      <dgm:spPr/>
    </dgm:pt>
    <dgm:pt modelId="{5C509DB9-52D1-43AD-AA07-44866C351FF5}" type="pres">
      <dgm:prSet presAssocID="{57EAB000-992A-4DC7-A959-5DE5C8260C61}" presName="horzSpace2" presStyleCnt="0"/>
      <dgm:spPr/>
    </dgm:pt>
    <dgm:pt modelId="{5B0B238E-25D6-45A9-97DC-6C4673AC44D7}" type="pres">
      <dgm:prSet presAssocID="{57EAB000-992A-4DC7-A959-5DE5C8260C61}" presName="tx2" presStyleLbl="revTx" presStyleIdx="3" presStyleCnt="4" custScaleY="83297"/>
      <dgm:spPr/>
      <dgm:t>
        <a:bodyPr/>
        <a:lstStyle/>
        <a:p>
          <a:endParaRPr lang="ru-RU"/>
        </a:p>
      </dgm:t>
    </dgm:pt>
    <dgm:pt modelId="{E37C292C-AAB5-40F7-90F6-6CFB51DF1994}" type="pres">
      <dgm:prSet presAssocID="{57EAB000-992A-4DC7-A959-5DE5C8260C61}" presName="vert2" presStyleCnt="0"/>
      <dgm:spPr/>
    </dgm:pt>
    <dgm:pt modelId="{2F5A3F6F-1E84-4D94-A233-9ED59D4DD766}" type="pres">
      <dgm:prSet presAssocID="{57EAB000-992A-4DC7-A959-5DE5C8260C61}" presName="thinLine2b" presStyleLbl="callout" presStyleIdx="2" presStyleCnt="3"/>
      <dgm:spPr/>
    </dgm:pt>
    <dgm:pt modelId="{6CEF4F2F-E1F8-46E8-B69C-CC4235B07A8B}" type="pres">
      <dgm:prSet presAssocID="{57EAB000-992A-4DC7-A959-5DE5C8260C61}" presName="vertSpace2b" presStyleCnt="0"/>
      <dgm:spPr/>
    </dgm:pt>
  </dgm:ptLst>
  <dgm:cxnLst>
    <dgm:cxn modelId="{C382B59D-328F-4435-BC82-E5533FB4E219}" type="presOf" srcId="{3E22C0EA-67FA-4304-A56F-9DFF766CD722}" destId="{D29560EA-FC51-473D-9374-EC8B10FEA053}" srcOrd="0" destOrd="0" presId="urn:microsoft.com/office/officeart/2008/layout/LinedList"/>
    <dgm:cxn modelId="{917918EC-B86F-4631-BAFC-E77A0B2E4E44}" type="presOf" srcId="{585DC2A6-87C9-4B9A-8B8B-9B2B203FB996}" destId="{4BA167E9-9E4E-471A-98C9-BDE6E8EE4127}" srcOrd="0" destOrd="0" presId="urn:microsoft.com/office/officeart/2008/layout/LinedList"/>
    <dgm:cxn modelId="{7BA415AF-F965-41CE-8FCF-8412773779A5}" type="presOf" srcId="{A73303E9-E0C8-4215-BCB3-D736CB37377D}" destId="{71CF694D-7538-420B-81D5-DC432970305B}" srcOrd="0" destOrd="0" presId="urn:microsoft.com/office/officeart/2008/layout/LinedList"/>
    <dgm:cxn modelId="{5FBB9458-4DCB-4398-A4A8-6EAAB70C87D8}" type="presOf" srcId="{57EAB000-992A-4DC7-A959-5DE5C8260C61}" destId="{5B0B238E-25D6-45A9-97DC-6C4673AC44D7}" srcOrd="0" destOrd="0" presId="urn:microsoft.com/office/officeart/2008/layout/LinedList"/>
    <dgm:cxn modelId="{8BC33DA1-8C81-49B3-A8B5-B5CEE9D57FEC}" srcId="{6E9DDBCC-0B23-4F62-80B4-F7C0C2E022B5}" destId="{A73303E9-E0C8-4215-BCB3-D736CB37377D}" srcOrd="1" destOrd="0" parTransId="{6136EF98-89D0-4202-ADA9-5CDA9E0149DF}" sibTransId="{E8E54F93-D21A-41FF-B345-A0D06CD1656A}"/>
    <dgm:cxn modelId="{ACCA9021-6FE5-4FD6-92D3-FF6275FD9BB9}" srcId="{6E9DDBCC-0B23-4F62-80B4-F7C0C2E022B5}" destId="{585DC2A6-87C9-4B9A-8B8B-9B2B203FB996}" srcOrd="0" destOrd="0" parTransId="{FAE7252C-CD81-4552-A2BA-1747FB126830}" sibTransId="{68B7864D-D50F-4523-82FE-7DF27EDE19CC}"/>
    <dgm:cxn modelId="{9C9CDEAD-FA42-4586-A731-BA59D8F4BF7A}" srcId="{3E22C0EA-67FA-4304-A56F-9DFF766CD722}" destId="{6E9DDBCC-0B23-4F62-80B4-F7C0C2E022B5}" srcOrd="0" destOrd="0" parTransId="{480159F0-7A2E-4219-B52C-EBC1F78415F3}" sibTransId="{7B20EF6D-0048-48CA-8402-7BABB77AB588}"/>
    <dgm:cxn modelId="{4E92DE34-8A04-421C-8136-C04A7DACCE78}" type="presOf" srcId="{6E9DDBCC-0B23-4F62-80B4-F7C0C2E022B5}" destId="{D6727067-2057-492D-87CC-3229A64AABF9}" srcOrd="0" destOrd="0" presId="urn:microsoft.com/office/officeart/2008/layout/LinedList"/>
    <dgm:cxn modelId="{E34043A2-1405-45E5-BC39-48C60E3598B1}" srcId="{6E9DDBCC-0B23-4F62-80B4-F7C0C2E022B5}" destId="{57EAB000-992A-4DC7-A959-5DE5C8260C61}" srcOrd="2" destOrd="0" parTransId="{47079168-D327-4708-807D-9CE22ECBEDF2}" sibTransId="{D68E9448-573D-44C1-86BA-3B1ED3725628}"/>
    <dgm:cxn modelId="{AFAFC369-29B6-4B83-8F60-EB9156F36A10}" type="presParOf" srcId="{D29560EA-FC51-473D-9374-EC8B10FEA053}" destId="{AF70A718-BB3A-4E39-A65F-F871496400EE}" srcOrd="0" destOrd="0" presId="urn:microsoft.com/office/officeart/2008/layout/LinedList"/>
    <dgm:cxn modelId="{6037F84D-37D4-4736-B475-53E942554BC4}" type="presParOf" srcId="{D29560EA-FC51-473D-9374-EC8B10FEA053}" destId="{F2F1AD15-4C21-433F-A432-18F9800E5470}" srcOrd="1" destOrd="0" presId="urn:microsoft.com/office/officeart/2008/layout/LinedList"/>
    <dgm:cxn modelId="{09E2C4FC-8D43-4F3B-8A36-DC117D9D365C}" type="presParOf" srcId="{F2F1AD15-4C21-433F-A432-18F9800E5470}" destId="{D6727067-2057-492D-87CC-3229A64AABF9}" srcOrd="0" destOrd="0" presId="urn:microsoft.com/office/officeart/2008/layout/LinedList"/>
    <dgm:cxn modelId="{96AACDD3-78B4-411A-B483-DA64D1AFBA42}" type="presParOf" srcId="{F2F1AD15-4C21-433F-A432-18F9800E5470}" destId="{4269E277-2BC6-4216-9A63-F9DE7EEB67F2}" srcOrd="1" destOrd="0" presId="urn:microsoft.com/office/officeart/2008/layout/LinedList"/>
    <dgm:cxn modelId="{C26BF55B-0AE3-4449-88C0-9CB212A646C5}" type="presParOf" srcId="{4269E277-2BC6-4216-9A63-F9DE7EEB67F2}" destId="{39BEAA32-BB4A-4FBA-9F34-714F77FE6C8D}" srcOrd="0" destOrd="0" presId="urn:microsoft.com/office/officeart/2008/layout/LinedList"/>
    <dgm:cxn modelId="{D27D3A2A-69C8-4530-AFA7-0868590C1083}" type="presParOf" srcId="{4269E277-2BC6-4216-9A63-F9DE7EEB67F2}" destId="{C9CB4A1F-37EB-4F3F-8FAC-0B5A1799BE64}" srcOrd="1" destOrd="0" presId="urn:microsoft.com/office/officeart/2008/layout/LinedList"/>
    <dgm:cxn modelId="{48402945-D3C5-4A49-B835-E0A6143411CA}" type="presParOf" srcId="{C9CB4A1F-37EB-4F3F-8FAC-0B5A1799BE64}" destId="{7C131446-E900-4040-8E43-076FEAFE6155}" srcOrd="0" destOrd="0" presId="urn:microsoft.com/office/officeart/2008/layout/LinedList"/>
    <dgm:cxn modelId="{4CE357F5-7EB4-4A3E-9E26-78A7B894B2E9}" type="presParOf" srcId="{C9CB4A1F-37EB-4F3F-8FAC-0B5A1799BE64}" destId="{4BA167E9-9E4E-471A-98C9-BDE6E8EE4127}" srcOrd="1" destOrd="0" presId="urn:microsoft.com/office/officeart/2008/layout/LinedList"/>
    <dgm:cxn modelId="{BD08CBE6-807E-4B60-9F61-FF3FB34FE2DB}" type="presParOf" srcId="{C9CB4A1F-37EB-4F3F-8FAC-0B5A1799BE64}" destId="{5D680FD1-52B7-4272-8B71-940502D93234}" srcOrd="2" destOrd="0" presId="urn:microsoft.com/office/officeart/2008/layout/LinedList"/>
    <dgm:cxn modelId="{FD3D0B72-860F-4237-9102-1FDD395959B2}" type="presParOf" srcId="{4269E277-2BC6-4216-9A63-F9DE7EEB67F2}" destId="{D4144076-E8DD-4304-B174-3652BF78C7FD}" srcOrd="2" destOrd="0" presId="urn:microsoft.com/office/officeart/2008/layout/LinedList"/>
    <dgm:cxn modelId="{54BE94D8-03A6-490C-B19F-559A968EAE24}" type="presParOf" srcId="{4269E277-2BC6-4216-9A63-F9DE7EEB67F2}" destId="{8E52FF7F-1A48-43D4-BBC7-1122DF330440}" srcOrd="3" destOrd="0" presId="urn:microsoft.com/office/officeart/2008/layout/LinedList"/>
    <dgm:cxn modelId="{C8E9EBB9-160C-4308-ACB3-08BF188C77E8}" type="presParOf" srcId="{4269E277-2BC6-4216-9A63-F9DE7EEB67F2}" destId="{54178F45-8D06-4BC5-B908-4E8C35E56C50}" srcOrd="4" destOrd="0" presId="urn:microsoft.com/office/officeart/2008/layout/LinedList"/>
    <dgm:cxn modelId="{6A80EF5C-AB20-444D-912D-8039F1CE5A7B}" type="presParOf" srcId="{54178F45-8D06-4BC5-B908-4E8C35E56C50}" destId="{C156898C-5F7B-40C7-BF12-21BF302FB000}" srcOrd="0" destOrd="0" presId="urn:microsoft.com/office/officeart/2008/layout/LinedList"/>
    <dgm:cxn modelId="{5FB67AA4-2A15-4179-A1A7-5B68DC7C6BF4}" type="presParOf" srcId="{54178F45-8D06-4BC5-B908-4E8C35E56C50}" destId="{71CF694D-7538-420B-81D5-DC432970305B}" srcOrd="1" destOrd="0" presId="urn:microsoft.com/office/officeart/2008/layout/LinedList"/>
    <dgm:cxn modelId="{97334DCF-D573-45A4-83D7-895A60F9EADD}" type="presParOf" srcId="{54178F45-8D06-4BC5-B908-4E8C35E56C50}" destId="{8AC1453C-443E-4F3F-B693-65CE4107F126}" srcOrd="2" destOrd="0" presId="urn:microsoft.com/office/officeart/2008/layout/LinedList"/>
    <dgm:cxn modelId="{7D61594E-4F2A-43BE-8836-56D450EB2BC5}" type="presParOf" srcId="{4269E277-2BC6-4216-9A63-F9DE7EEB67F2}" destId="{E8587D09-A329-4CE0-93AF-92CF9D3DAECB}" srcOrd="5" destOrd="0" presId="urn:microsoft.com/office/officeart/2008/layout/LinedList"/>
    <dgm:cxn modelId="{15D18BAE-CFE7-4F29-BB4C-65AEB6167A50}" type="presParOf" srcId="{4269E277-2BC6-4216-9A63-F9DE7EEB67F2}" destId="{083B2B5F-C26F-4E13-A442-20427B3822E3}" srcOrd="6" destOrd="0" presId="urn:microsoft.com/office/officeart/2008/layout/LinedList"/>
    <dgm:cxn modelId="{3E1BAA19-D79E-4C1A-B1B4-061C49D15399}" type="presParOf" srcId="{4269E277-2BC6-4216-9A63-F9DE7EEB67F2}" destId="{1098009B-F806-481F-A7E7-ABB83A1C8EE8}" srcOrd="7" destOrd="0" presId="urn:microsoft.com/office/officeart/2008/layout/LinedList"/>
    <dgm:cxn modelId="{D81ADD15-9A85-4757-8DB3-9F1960032EA5}" type="presParOf" srcId="{1098009B-F806-481F-A7E7-ABB83A1C8EE8}" destId="{5C509DB9-52D1-43AD-AA07-44866C351FF5}" srcOrd="0" destOrd="0" presId="urn:microsoft.com/office/officeart/2008/layout/LinedList"/>
    <dgm:cxn modelId="{41B7A6E7-0E4B-4CA3-90CB-F70768E71D76}" type="presParOf" srcId="{1098009B-F806-481F-A7E7-ABB83A1C8EE8}" destId="{5B0B238E-25D6-45A9-97DC-6C4673AC44D7}" srcOrd="1" destOrd="0" presId="urn:microsoft.com/office/officeart/2008/layout/LinedList"/>
    <dgm:cxn modelId="{A941E133-6A7B-44DC-865B-7D2787613D3F}" type="presParOf" srcId="{1098009B-F806-481F-A7E7-ABB83A1C8EE8}" destId="{E37C292C-AAB5-40F7-90F6-6CFB51DF1994}" srcOrd="2" destOrd="0" presId="urn:microsoft.com/office/officeart/2008/layout/LinedList"/>
    <dgm:cxn modelId="{E50FCF5D-9831-4737-96C3-1B6B4A983F70}" type="presParOf" srcId="{4269E277-2BC6-4216-9A63-F9DE7EEB67F2}" destId="{2F5A3F6F-1E84-4D94-A233-9ED59D4DD766}" srcOrd="8" destOrd="0" presId="urn:microsoft.com/office/officeart/2008/layout/LinedList"/>
    <dgm:cxn modelId="{F78D76F1-FFDF-4606-9792-BE0E470B26A2}" type="presParOf" srcId="{4269E277-2BC6-4216-9A63-F9DE7EEB67F2}" destId="{6CEF4F2F-E1F8-46E8-B69C-CC4235B07A8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22C0EA-67FA-4304-A56F-9DFF766CD72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9DDBCC-0B23-4F62-80B4-F7C0C2E022B5}">
      <dgm:prSet phldrT="[Текст]" custT="1"/>
      <dgm:spPr/>
      <dgm:t>
        <a:bodyPr/>
        <a:lstStyle/>
        <a:p>
          <a:r>
            <a:rPr lang="ru-RU" sz="2100" dirty="0" smtClean="0"/>
            <a:t>Приоритетные </a:t>
          </a:r>
          <a:r>
            <a:rPr lang="ru-RU" sz="2100" b="1" dirty="0" smtClean="0"/>
            <a:t>направления </a:t>
          </a:r>
          <a:r>
            <a:rPr lang="ru-RU" sz="2100" dirty="0" smtClean="0"/>
            <a:t>воспитательной работы школы:</a:t>
          </a:r>
          <a:endParaRPr lang="ru-RU" sz="2700" dirty="0"/>
        </a:p>
      </dgm:t>
    </dgm:pt>
    <dgm:pt modelId="{480159F0-7A2E-4219-B52C-EBC1F78415F3}" type="parTrans" cxnId="{9C9CDEAD-FA42-4586-A731-BA59D8F4BF7A}">
      <dgm:prSet/>
      <dgm:spPr/>
      <dgm:t>
        <a:bodyPr/>
        <a:lstStyle/>
        <a:p>
          <a:endParaRPr lang="ru-RU"/>
        </a:p>
      </dgm:t>
    </dgm:pt>
    <dgm:pt modelId="{7B20EF6D-0048-48CA-8402-7BABB77AB588}" type="sibTrans" cxnId="{9C9CDEAD-FA42-4586-A731-BA59D8F4BF7A}">
      <dgm:prSet/>
      <dgm:spPr/>
      <dgm:t>
        <a:bodyPr/>
        <a:lstStyle/>
        <a:p>
          <a:endParaRPr lang="ru-RU"/>
        </a:p>
      </dgm:t>
    </dgm:pt>
    <dgm:pt modelId="{585DC2A6-87C9-4B9A-8B8B-9B2B203FB996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100"/>
            </a:spcAft>
          </a:pPr>
          <a:r>
            <a:rPr lang="ru-RU" sz="2800" dirty="0" smtClean="0"/>
            <a:t>- </a:t>
          </a:r>
          <a:r>
            <a:rPr lang="ru-RU" sz="2800" dirty="0" smtClean="0">
              <a:solidFill>
                <a:srgbClr val="FF0000"/>
              </a:solidFill>
            </a:rPr>
            <a:t>духовно – нравственное</a:t>
          </a:r>
          <a:r>
            <a:rPr lang="ru-RU" sz="2800" dirty="0" smtClean="0"/>
            <a:t>, </a:t>
          </a:r>
        </a:p>
        <a:p>
          <a:pPr>
            <a:lnSpc>
              <a:spcPct val="100000"/>
            </a:lnSpc>
            <a:spcAft>
              <a:spcPts val="100"/>
            </a:spcAft>
          </a:pPr>
          <a:r>
            <a:rPr lang="ru-RU" sz="2800" dirty="0" smtClean="0"/>
            <a:t>патриотическое </a:t>
          </a:r>
        </a:p>
        <a:p>
          <a:pPr>
            <a:lnSpc>
              <a:spcPct val="100000"/>
            </a:lnSpc>
            <a:spcAft>
              <a:spcPts val="100"/>
            </a:spcAft>
          </a:pPr>
          <a:r>
            <a:rPr lang="ru-RU" sz="2800" dirty="0" smtClean="0"/>
            <a:t>и эстетическое воспитание;</a:t>
          </a:r>
          <a:endParaRPr lang="ru-RU" sz="2800" dirty="0"/>
        </a:p>
      </dgm:t>
    </dgm:pt>
    <dgm:pt modelId="{FAE7252C-CD81-4552-A2BA-1747FB126830}" type="parTrans" cxnId="{ACCA9021-6FE5-4FD6-92D3-FF6275FD9BB9}">
      <dgm:prSet/>
      <dgm:spPr/>
      <dgm:t>
        <a:bodyPr/>
        <a:lstStyle/>
        <a:p>
          <a:endParaRPr lang="ru-RU"/>
        </a:p>
      </dgm:t>
    </dgm:pt>
    <dgm:pt modelId="{68B7864D-D50F-4523-82FE-7DF27EDE19CC}" type="sibTrans" cxnId="{ACCA9021-6FE5-4FD6-92D3-FF6275FD9BB9}">
      <dgm:prSet/>
      <dgm:spPr/>
      <dgm:t>
        <a:bodyPr/>
        <a:lstStyle/>
        <a:p>
          <a:endParaRPr lang="ru-RU"/>
        </a:p>
      </dgm:t>
    </dgm:pt>
    <dgm:pt modelId="{A73303E9-E0C8-4215-BCB3-D736CB37377D}">
      <dgm:prSet phldrT="[Текст]" custT="1"/>
      <dgm:spPr/>
      <dgm:t>
        <a:bodyPr/>
        <a:lstStyle/>
        <a:p>
          <a:r>
            <a:rPr lang="ru-RU" sz="2800" dirty="0" smtClean="0"/>
            <a:t>- профилактическое: социализация, </a:t>
          </a:r>
          <a:r>
            <a:rPr lang="ru-RU" sz="2800" dirty="0" smtClean="0">
              <a:solidFill>
                <a:srgbClr val="FF0000"/>
              </a:solidFill>
            </a:rPr>
            <a:t>семья</a:t>
          </a:r>
          <a:r>
            <a:rPr lang="ru-RU" sz="2800" dirty="0" smtClean="0"/>
            <a:t>, право, </a:t>
          </a:r>
          <a:r>
            <a:rPr lang="ru-RU" sz="2800" dirty="0" err="1" smtClean="0"/>
            <a:t>здоровьесбережение</a:t>
          </a:r>
          <a:r>
            <a:rPr lang="ru-RU" sz="2800" dirty="0" smtClean="0"/>
            <a:t>, профилактика асоциальных явлений </a:t>
          </a:r>
          <a:endParaRPr lang="ru-RU" sz="2800" dirty="0"/>
        </a:p>
      </dgm:t>
    </dgm:pt>
    <dgm:pt modelId="{6136EF98-89D0-4202-ADA9-5CDA9E0149DF}" type="parTrans" cxnId="{8BC33DA1-8C81-49B3-A8B5-B5CEE9D57FEC}">
      <dgm:prSet/>
      <dgm:spPr/>
      <dgm:t>
        <a:bodyPr/>
        <a:lstStyle/>
        <a:p>
          <a:endParaRPr lang="ru-RU"/>
        </a:p>
      </dgm:t>
    </dgm:pt>
    <dgm:pt modelId="{E8E54F93-D21A-41FF-B345-A0D06CD1656A}" type="sibTrans" cxnId="{8BC33DA1-8C81-49B3-A8B5-B5CEE9D57FEC}">
      <dgm:prSet/>
      <dgm:spPr/>
      <dgm:t>
        <a:bodyPr/>
        <a:lstStyle/>
        <a:p>
          <a:endParaRPr lang="ru-RU"/>
        </a:p>
      </dgm:t>
    </dgm:pt>
    <dgm:pt modelId="{57EAB000-992A-4DC7-A959-5DE5C8260C61}">
      <dgm:prSet phldrT="[Текст]" custT="1"/>
      <dgm:spPr/>
      <dgm:t>
        <a:bodyPr/>
        <a:lstStyle/>
        <a:p>
          <a:r>
            <a:rPr lang="ru-RU" sz="2800" dirty="0" smtClean="0"/>
            <a:t>- физкультурно-спортивное направление;</a:t>
          </a:r>
          <a:endParaRPr lang="ru-RU" sz="2800" dirty="0">
            <a:solidFill>
              <a:srgbClr val="FF0000"/>
            </a:solidFill>
          </a:endParaRPr>
        </a:p>
      </dgm:t>
    </dgm:pt>
    <dgm:pt modelId="{47079168-D327-4708-807D-9CE22ECBEDF2}" type="parTrans" cxnId="{E34043A2-1405-45E5-BC39-48C60E3598B1}">
      <dgm:prSet/>
      <dgm:spPr/>
      <dgm:t>
        <a:bodyPr/>
        <a:lstStyle/>
        <a:p>
          <a:endParaRPr lang="ru-RU"/>
        </a:p>
      </dgm:t>
    </dgm:pt>
    <dgm:pt modelId="{D68E9448-573D-44C1-86BA-3B1ED3725628}" type="sibTrans" cxnId="{E34043A2-1405-45E5-BC39-48C60E3598B1}">
      <dgm:prSet/>
      <dgm:spPr/>
      <dgm:t>
        <a:bodyPr/>
        <a:lstStyle/>
        <a:p>
          <a:endParaRPr lang="ru-RU"/>
        </a:p>
      </dgm:t>
    </dgm:pt>
    <dgm:pt modelId="{D29560EA-FC51-473D-9374-EC8B10FEA053}" type="pres">
      <dgm:prSet presAssocID="{3E22C0EA-67FA-4304-A56F-9DFF766CD72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F70A718-BB3A-4E39-A65F-F871496400EE}" type="pres">
      <dgm:prSet presAssocID="{6E9DDBCC-0B23-4F62-80B4-F7C0C2E022B5}" presName="thickLine" presStyleLbl="alignNode1" presStyleIdx="0" presStyleCnt="1"/>
      <dgm:spPr/>
    </dgm:pt>
    <dgm:pt modelId="{F2F1AD15-4C21-433F-A432-18F9800E5470}" type="pres">
      <dgm:prSet presAssocID="{6E9DDBCC-0B23-4F62-80B4-F7C0C2E022B5}" presName="horz1" presStyleCnt="0"/>
      <dgm:spPr/>
    </dgm:pt>
    <dgm:pt modelId="{D6727067-2057-492D-87CC-3229A64AABF9}" type="pres">
      <dgm:prSet presAssocID="{6E9DDBCC-0B23-4F62-80B4-F7C0C2E022B5}" presName="tx1" presStyleLbl="revTx" presStyleIdx="0" presStyleCnt="4"/>
      <dgm:spPr/>
      <dgm:t>
        <a:bodyPr/>
        <a:lstStyle/>
        <a:p>
          <a:endParaRPr lang="ru-RU"/>
        </a:p>
      </dgm:t>
    </dgm:pt>
    <dgm:pt modelId="{4269E277-2BC6-4216-9A63-F9DE7EEB67F2}" type="pres">
      <dgm:prSet presAssocID="{6E9DDBCC-0B23-4F62-80B4-F7C0C2E022B5}" presName="vert1" presStyleCnt="0"/>
      <dgm:spPr/>
    </dgm:pt>
    <dgm:pt modelId="{39BEAA32-BB4A-4FBA-9F34-714F77FE6C8D}" type="pres">
      <dgm:prSet presAssocID="{585DC2A6-87C9-4B9A-8B8B-9B2B203FB996}" presName="vertSpace2a" presStyleCnt="0"/>
      <dgm:spPr/>
    </dgm:pt>
    <dgm:pt modelId="{C9CB4A1F-37EB-4F3F-8FAC-0B5A1799BE64}" type="pres">
      <dgm:prSet presAssocID="{585DC2A6-87C9-4B9A-8B8B-9B2B203FB996}" presName="horz2" presStyleCnt="0"/>
      <dgm:spPr/>
    </dgm:pt>
    <dgm:pt modelId="{7C131446-E900-4040-8E43-076FEAFE6155}" type="pres">
      <dgm:prSet presAssocID="{585DC2A6-87C9-4B9A-8B8B-9B2B203FB996}" presName="horzSpace2" presStyleCnt="0"/>
      <dgm:spPr/>
    </dgm:pt>
    <dgm:pt modelId="{4BA167E9-9E4E-471A-98C9-BDE6E8EE4127}" type="pres">
      <dgm:prSet presAssocID="{585DC2A6-87C9-4B9A-8B8B-9B2B203FB996}" presName="tx2" presStyleLbl="revTx" presStyleIdx="1" presStyleCnt="4"/>
      <dgm:spPr/>
      <dgm:t>
        <a:bodyPr/>
        <a:lstStyle/>
        <a:p>
          <a:endParaRPr lang="ru-RU"/>
        </a:p>
      </dgm:t>
    </dgm:pt>
    <dgm:pt modelId="{5D680FD1-52B7-4272-8B71-940502D93234}" type="pres">
      <dgm:prSet presAssocID="{585DC2A6-87C9-4B9A-8B8B-9B2B203FB996}" presName="vert2" presStyleCnt="0"/>
      <dgm:spPr/>
    </dgm:pt>
    <dgm:pt modelId="{D4144076-E8DD-4304-B174-3652BF78C7FD}" type="pres">
      <dgm:prSet presAssocID="{585DC2A6-87C9-4B9A-8B8B-9B2B203FB996}" presName="thinLine2b" presStyleLbl="callout" presStyleIdx="0" presStyleCnt="3"/>
      <dgm:spPr/>
    </dgm:pt>
    <dgm:pt modelId="{8E52FF7F-1A48-43D4-BBC7-1122DF330440}" type="pres">
      <dgm:prSet presAssocID="{585DC2A6-87C9-4B9A-8B8B-9B2B203FB996}" presName="vertSpace2b" presStyleCnt="0"/>
      <dgm:spPr/>
    </dgm:pt>
    <dgm:pt modelId="{54178F45-8D06-4BC5-B908-4E8C35E56C50}" type="pres">
      <dgm:prSet presAssocID="{A73303E9-E0C8-4215-BCB3-D736CB37377D}" presName="horz2" presStyleCnt="0"/>
      <dgm:spPr/>
    </dgm:pt>
    <dgm:pt modelId="{C156898C-5F7B-40C7-BF12-21BF302FB000}" type="pres">
      <dgm:prSet presAssocID="{A73303E9-E0C8-4215-BCB3-D736CB37377D}" presName="horzSpace2" presStyleCnt="0"/>
      <dgm:spPr/>
    </dgm:pt>
    <dgm:pt modelId="{71CF694D-7538-420B-81D5-DC432970305B}" type="pres">
      <dgm:prSet presAssocID="{A73303E9-E0C8-4215-BCB3-D736CB37377D}" presName="tx2" presStyleLbl="revTx" presStyleIdx="2" presStyleCnt="4" custScaleY="100167"/>
      <dgm:spPr/>
      <dgm:t>
        <a:bodyPr/>
        <a:lstStyle/>
        <a:p>
          <a:endParaRPr lang="ru-RU"/>
        </a:p>
      </dgm:t>
    </dgm:pt>
    <dgm:pt modelId="{8AC1453C-443E-4F3F-B693-65CE4107F126}" type="pres">
      <dgm:prSet presAssocID="{A73303E9-E0C8-4215-BCB3-D736CB37377D}" presName="vert2" presStyleCnt="0"/>
      <dgm:spPr/>
    </dgm:pt>
    <dgm:pt modelId="{E8587D09-A329-4CE0-93AF-92CF9D3DAECB}" type="pres">
      <dgm:prSet presAssocID="{A73303E9-E0C8-4215-BCB3-D736CB37377D}" presName="thinLine2b" presStyleLbl="callout" presStyleIdx="1" presStyleCnt="3"/>
      <dgm:spPr/>
    </dgm:pt>
    <dgm:pt modelId="{083B2B5F-C26F-4E13-A442-20427B3822E3}" type="pres">
      <dgm:prSet presAssocID="{A73303E9-E0C8-4215-BCB3-D736CB37377D}" presName="vertSpace2b" presStyleCnt="0"/>
      <dgm:spPr/>
    </dgm:pt>
    <dgm:pt modelId="{1098009B-F806-481F-A7E7-ABB83A1C8EE8}" type="pres">
      <dgm:prSet presAssocID="{57EAB000-992A-4DC7-A959-5DE5C8260C61}" presName="horz2" presStyleCnt="0"/>
      <dgm:spPr/>
    </dgm:pt>
    <dgm:pt modelId="{5C509DB9-52D1-43AD-AA07-44866C351FF5}" type="pres">
      <dgm:prSet presAssocID="{57EAB000-992A-4DC7-A959-5DE5C8260C61}" presName="horzSpace2" presStyleCnt="0"/>
      <dgm:spPr/>
    </dgm:pt>
    <dgm:pt modelId="{5B0B238E-25D6-45A9-97DC-6C4673AC44D7}" type="pres">
      <dgm:prSet presAssocID="{57EAB000-992A-4DC7-A959-5DE5C8260C61}" presName="tx2" presStyleLbl="revTx" presStyleIdx="3" presStyleCnt="4"/>
      <dgm:spPr/>
      <dgm:t>
        <a:bodyPr/>
        <a:lstStyle/>
        <a:p>
          <a:endParaRPr lang="ru-RU"/>
        </a:p>
      </dgm:t>
    </dgm:pt>
    <dgm:pt modelId="{E37C292C-AAB5-40F7-90F6-6CFB51DF1994}" type="pres">
      <dgm:prSet presAssocID="{57EAB000-992A-4DC7-A959-5DE5C8260C61}" presName="vert2" presStyleCnt="0"/>
      <dgm:spPr/>
    </dgm:pt>
    <dgm:pt modelId="{2F5A3F6F-1E84-4D94-A233-9ED59D4DD766}" type="pres">
      <dgm:prSet presAssocID="{57EAB000-992A-4DC7-A959-5DE5C8260C61}" presName="thinLine2b" presStyleLbl="callout" presStyleIdx="2" presStyleCnt="3"/>
      <dgm:spPr/>
    </dgm:pt>
    <dgm:pt modelId="{6CEF4F2F-E1F8-46E8-B69C-CC4235B07A8B}" type="pres">
      <dgm:prSet presAssocID="{57EAB000-992A-4DC7-A959-5DE5C8260C61}" presName="vertSpace2b" presStyleCnt="0"/>
      <dgm:spPr/>
    </dgm:pt>
  </dgm:ptLst>
  <dgm:cxnLst>
    <dgm:cxn modelId="{C382B59D-328F-4435-BC82-E5533FB4E219}" type="presOf" srcId="{3E22C0EA-67FA-4304-A56F-9DFF766CD722}" destId="{D29560EA-FC51-473D-9374-EC8B10FEA053}" srcOrd="0" destOrd="0" presId="urn:microsoft.com/office/officeart/2008/layout/LinedList"/>
    <dgm:cxn modelId="{917918EC-B86F-4631-BAFC-E77A0B2E4E44}" type="presOf" srcId="{585DC2A6-87C9-4B9A-8B8B-9B2B203FB996}" destId="{4BA167E9-9E4E-471A-98C9-BDE6E8EE4127}" srcOrd="0" destOrd="0" presId="urn:microsoft.com/office/officeart/2008/layout/LinedList"/>
    <dgm:cxn modelId="{7BA415AF-F965-41CE-8FCF-8412773779A5}" type="presOf" srcId="{A73303E9-E0C8-4215-BCB3-D736CB37377D}" destId="{71CF694D-7538-420B-81D5-DC432970305B}" srcOrd="0" destOrd="0" presId="urn:microsoft.com/office/officeart/2008/layout/LinedList"/>
    <dgm:cxn modelId="{5FBB9458-4DCB-4398-A4A8-6EAAB70C87D8}" type="presOf" srcId="{57EAB000-992A-4DC7-A959-5DE5C8260C61}" destId="{5B0B238E-25D6-45A9-97DC-6C4673AC44D7}" srcOrd="0" destOrd="0" presId="urn:microsoft.com/office/officeart/2008/layout/LinedList"/>
    <dgm:cxn modelId="{8BC33DA1-8C81-49B3-A8B5-B5CEE9D57FEC}" srcId="{6E9DDBCC-0B23-4F62-80B4-F7C0C2E022B5}" destId="{A73303E9-E0C8-4215-BCB3-D736CB37377D}" srcOrd="1" destOrd="0" parTransId="{6136EF98-89D0-4202-ADA9-5CDA9E0149DF}" sibTransId="{E8E54F93-D21A-41FF-B345-A0D06CD1656A}"/>
    <dgm:cxn modelId="{ACCA9021-6FE5-4FD6-92D3-FF6275FD9BB9}" srcId="{6E9DDBCC-0B23-4F62-80B4-F7C0C2E022B5}" destId="{585DC2A6-87C9-4B9A-8B8B-9B2B203FB996}" srcOrd="0" destOrd="0" parTransId="{FAE7252C-CD81-4552-A2BA-1747FB126830}" sibTransId="{68B7864D-D50F-4523-82FE-7DF27EDE19CC}"/>
    <dgm:cxn modelId="{9C9CDEAD-FA42-4586-A731-BA59D8F4BF7A}" srcId="{3E22C0EA-67FA-4304-A56F-9DFF766CD722}" destId="{6E9DDBCC-0B23-4F62-80B4-F7C0C2E022B5}" srcOrd="0" destOrd="0" parTransId="{480159F0-7A2E-4219-B52C-EBC1F78415F3}" sibTransId="{7B20EF6D-0048-48CA-8402-7BABB77AB588}"/>
    <dgm:cxn modelId="{4E92DE34-8A04-421C-8136-C04A7DACCE78}" type="presOf" srcId="{6E9DDBCC-0B23-4F62-80B4-F7C0C2E022B5}" destId="{D6727067-2057-492D-87CC-3229A64AABF9}" srcOrd="0" destOrd="0" presId="urn:microsoft.com/office/officeart/2008/layout/LinedList"/>
    <dgm:cxn modelId="{E34043A2-1405-45E5-BC39-48C60E3598B1}" srcId="{6E9DDBCC-0B23-4F62-80B4-F7C0C2E022B5}" destId="{57EAB000-992A-4DC7-A959-5DE5C8260C61}" srcOrd="2" destOrd="0" parTransId="{47079168-D327-4708-807D-9CE22ECBEDF2}" sibTransId="{D68E9448-573D-44C1-86BA-3B1ED3725628}"/>
    <dgm:cxn modelId="{AFAFC369-29B6-4B83-8F60-EB9156F36A10}" type="presParOf" srcId="{D29560EA-FC51-473D-9374-EC8B10FEA053}" destId="{AF70A718-BB3A-4E39-A65F-F871496400EE}" srcOrd="0" destOrd="0" presId="urn:microsoft.com/office/officeart/2008/layout/LinedList"/>
    <dgm:cxn modelId="{6037F84D-37D4-4736-B475-53E942554BC4}" type="presParOf" srcId="{D29560EA-FC51-473D-9374-EC8B10FEA053}" destId="{F2F1AD15-4C21-433F-A432-18F9800E5470}" srcOrd="1" destOrd="0" presId="urn:microsoft.com/office/officeart/2008/layout/LinedList"/>
    <dgm:cxn modelId="{09E2C4FC-8D43-4F3B-8A36-DC117D9D365C}" type="presParOf" srcId="{F2F1AD15-4C21-433F-A432-18F9800E5470}" destId="{D6727067-2057-492D-87CC-3229A64AABF9}" srcOrd="0" destOrd="0" presId="urn:microsoft.com/office/officeart/2008/layout/LinedList"/>
    <dgm:cxn modelId="{96AACDD3-78B4-411A-B483-DA64D1AFBA42}" type="presParOf" srcId="{F2F1AD15-4C21-433F-A432-18F9800E5470}" destId="{4269E277-2BC6-4216-9A63-F9DE7EEB67F2}" srcOrd="1" destOrd="0" presId="urn:microsoft.com/office/officeart/2008/layout/LinedList"/>
    <dgm:cxn modelId="{C26BF55B-0AE3-4449-88C0-9CB212A646C5}" type="presParOf" srcId="{4269E277-2BC6-4216-9A63-F9DE7EEB67F2}" destId="{39BEAA32-BB4A-4FBA-9F34-714F77FE6C8D}" srcOrd="0" destOrd="0" presId="urn:microsoft.com/office/officeart/2008/layout/LinedList"/>
    <dgm:cxn modelId="{D27D3A2A-69C8-4530-AFA7-0868590C1083}" type="presParOf" srcId="{4269E277-2BC6-4216-9A63-F9DE7EEB67F2}" destId="{C9CB4A1F-37EB-4F3F-8FAC-0B5A1799BE64}" srcOrd="1" destOrd="0" presId="urn:microsoft.com/office/officeart/2008/layout/LinedList"/>
    <dgm:cxn modelId="{48402945-D3C5-4A49-B835-E0A6143411CA}" type="presParOf" srcId="{C9CB4A1F-37EB-4F3F-8FAC-0B5A1799BE64}" destId="{7C131446-E900-4040-8E43-076FEAFE6155}" srcOrd="0" destOrd="0" presId="urn:microsoft.com/office/officeart/2008/layout/LinedList"/>
    <dgm:cxn modelId="{4CE357F5-7EB4-4A3E-9E26-78A7B894B2E9}" type="presParOf" srcId="{C9CB4A1F-37EB-4F3F-8FAC-0B5A1799BE64}" destId="{4BA167E9-9E4E-471A-98C9-BDE6E8EE4127}" srcOrd="1" destOrd="0" presId="urn:microsoft.com/office/officeart/2008/layout/LinedList"/>
    <dgm:cxn modelId="{BD08CBE6-807E-4B60-9F61-FF3FB34FE2DB}" type="presParOf" srcId="{C9CB4A1F-37EB-4F3F-8FAC-0B5A1799BE64}" destId="{5D680FD1-52B7-4272-8B71-940502D93234}" srcOrd="2" destOrd="0" presId="urn:microsoft.com/office/officeart/2008/layout/LinedList"/>
    <dgm:cxn modelId="{FD3D0B72-860F-4237-9102-1FDD395959B2}" type="presParOf" srcId="{4269E277-2BC6-4216-9A63-F9DE7EEB67F2}" destId="{D4144076-E8DD-4304-B174-3652BF78C7FD}" srcOrd="2" destOrd="0" presId="urn:microsoft.com/office/officeart/2008/layout/LinedList"/>
    <dgm:cxn modelId="{54BE94D8-03A6-490C-B19F-559A968EAE24}" type="presParOf" srcId="{4269E277-2BC6-4216-9A63-F9DE7EEB67F2}" destId="{8E52FF7F-1A48-43D4-BBC7-1122DF330440}" srcOrd="3" destOrd="0" presId="urn:microsoft.com/office/officeart/2008/layout/LinedList"/>
    <dgm:cxn modelId="{C8E9EBB9-160C-4308-ACB3-08BF188C77E8}" type="presParOf" srcId="{4269E277-2BC6-4216-9A63-F9DE7EEB67F2}" destId="{54178F45-8D06-4BC5-B908-4E8C35E56C50}" srcOrd="4" destOrd="0" presId="urn:microsoft.com/office/officeart/2008/layout/LinedList"/>
    <dgm:cxn modelId="{6A80EF5C-AB20-444D-912D-8039F1CE5A7B}" type="presParOf" srcId="{54178F45-8D06-4BC5-B908-4E8C35E56C50}" destId="{C156898C-5F7B-40C7-BF12-21BF302FB000}" srcOrd="0" destOrd="0" presId="urn:microsoft.com/office/officeart/2008/layout/LinedList"/>
    <dgm:cxn modelId="{5FB67AA4-2A15-4179-A1A7-5B68DC7C6BF4}" type="presParOf" srcId="{54178F45-8D06-4BC5-B908-4E8C35E56C50}" destId="{71CF694D-7538-420B-81D5-DC432970305B}" srcOrd="1" destOrd="0" presId="urn:microsoft.com/office/officeart/2008/layout/LinedList"/>
    <dgm:cxn modelId="{97334DCF-D573-45A4-83D7-895A60F9EADD}" type="presParOf" srcId="{54178F45-8D06-4BC5-B908-4E8C35E56C50}" destId="{8AC1453C-443E-4F3F-B693-65CE4107F126}" srcOrd="2" destOrd="0" presId="urn:microsoft.com/office/officeart/2008/layout/LinedList"/>
    <dgm:cxn modelId="{7D61594E-4F2A-43BE-8836-56D450EB2BC5}" type="presParOf" srcId="{4269E277-2BC6-4216-9A63-F9DE7EEB67F2}" destId="{E8587D09-A329-4CE0-93AF-92CF9D3DAECB}" srcOrd="5" destOrd="0" presId="urn:microsoft.com/office/officeart/2008/layout/LinedList"/>
    <dgm:cxn modelId="{15D18BAE-CFE7-4F29-BB4C-65AEB6167A50}" type="presParOf" srcId="{4269E277-2BC6-4216-9A63-F9DE7EEB67F2}" destId="{083B2B5F-C26F-4E13-A442-20427B3822E3}" srcOrd="6" destOrd="0" presId="urn:microsoft.com/office/officeart/2008/layout/LinedList"/>
    <dgm:cxn modelId="{3E1BAA19-D79E-4C1A-B1B4-061C49D15399}" type="presParOf" srcId="{4269E277-2BC6-4216-9A63-F9DE7EEB67F2}" destId="{1098009B-F806-481F-A7E7-ABB83A1C8EE8}" srcOrd="7" destOrd="0" presId="urn:microsoft.com/office/officeart/2008/layout/LinedList"/>
    <dgm:cxn modelId="{D81ADD15-9A85-4757-8DB3-9F1960032EA5}" type="presParOf" srcId="{1098009B-F806-481F-A7E7-ABB83A1C8EE8}" destId="{5C509DB9-52D1-43AD-AA07-44866C351FF5}" srcOrd="0" destOrd="0" presId="urn:microsoft.com/office/officeart/2008/layout/LinedList"/>
    <dgm:cxn modelId="{41B7A6E7-0E4B-4CA3-90CB-F70768E71D76}" type="presParOf" srcId="{1098009B-F806-481F-A7E7-ABB83A1C8EE8}" destId="{5B0B238E-25D6-45A9-97DC-6C4673AC44D7}" srcOrd="1" destOrd="0" presId="urn:microsoft.com/office/officeart/2008/layout/LinedList"/>
    <dgm:cxn modelId="{A941E133-6A7B-44DC-865B-7D2787613D3F}" type="presParOf" srcId="{1098009B-F806-481F-A7E7-ABB83A1C8EE8}" destId="{E37C292C-AAB5-40F7-90F6-6CFB51DF1994}" srcOrd="2" destOrd="0" presId="urn:microsoft.com/office/officeart/2008/layout/LinedList"/>
    <dgm:cxn modelId="{E50FCF5D-9831-4737-96C3-1B6B4A983F70}" type="presParOf" srcId="{4269E277-2BC6-4216-9A63-F9DE7EEB67F2}" destId="{2F5A3F6F-1E84-4D94-A233-9ED59D4DD766}" srcOrd="8" destOrd="0" presId="urn:microsoft.com/office/officeart/2008/layout/LinedList"/>
    <dgm:cxn modelId="{F78D76F1-FFDF-4606-9792-BE0E470B26A2}" type="presParOf" srcId="{4269E277-2BC6-4216-9A63-F9DE7EEB67F2}" destId="{6CEF4F2F-E1F8-46E8-B69C-CC4235B07A8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261E71-09A3-406A-AB5F-7DEA5EFC899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D96C6D-C390-46C8-94D6-BA9B57011BDA}">
      <dgm:prSet phldrT="[Текст]" custT="1"/>
      <dgm:spPr/>
      <dgm:t>
        <a:bodyPr/>
        <a:lstStyle/>
        <a:p>
          <a:r>
            <a:rPr lang="ru-RU" sz="2800" b="1" dirty="0" smtClean="0"/>
            <a:t>Принципы </a:t>
          </a:r>
          <a:r>
            <a:rPr lang="ru-RU" sz="2000" dirty="0" smtClean="0"/>
            <a:t>воспитательной системы школы:</a:t>
          </a:r>
          <a:endParaRPr lang="ru-RU" sz="2000" dirty="0"/>
        </a:p>
      </dgm:t>
    </dgm:pt>
    <dgm:pt modelId="{4FE4C0E9-2388-4A24-A027-6A52B6D86E0D}" type="parTrans" cxnId="{472AA2F9-91DC-4F80-AA1C-56EA775F62C7}">
      <dgm:prSet/>
      <dgm:spPr/>
      <dgm:t>
        <a:bodyPr/>
        <a:lstStyle/>
        <a:p>
          <a:endParaRPr lang="ru-RU"/>
        </a:p>
      </dgm:t>
    </dgm:pt>
    <dgm:pt modelId="{3AA03313-5BFF-40F7-A456-7F9995B7EC0F}" type="sibTrans" cxnId="{472AA2F9-91DC-4F80-AA1C-56EA775F62C7}">
      <dgm:prSet/>
      <dgm:spPr/>
      <dgm:t>
        <a:bodyPr/>
        <a:lstStyle/>
        <a:p>
          <a:endParaRPr lang="ru-RU"/>
        </a:p>
      </dgm:t>
    </dgm:pt>
    <dgm:pt modelId="{AAE3CB52-CFF8-45BB-9D1F-8D78D000B4F2}">
      <dgm:prSet phldrT="[Текст]" custT="1"/>
      <dgm:spPr/>
      <dgm:t>
        <a:bodyPr/>
        <a:lstStyle/>
        <a:p>
          <a:r>
            <a:rPr lang="ru-RU" sz="2800" dirty="0" smtClean="0"/>
            <a:t>… </a:t>
          </a:r>
          <a:r>
            <a:rPr lang="ru-RU" sz="2800" dirty="0" smtClean="0">
              <a:solidFill>
                <a:srgbClr val="FF0000"/>
              </a:solidFill>
            </a:rPr>
            <a:t>духовно-нравственное становление и воспитание ребёнка.  </a:t>
          </a:r>
          <a:r>
            <a:rPr lang="ru-RU" sz="2800" dirty="0" smtClean="0"/>
            <a:t>Воспитание нравственности на основе изучения истории, духовной культуры и традиции России.</a:t>
          </a:r>
          <a:endParaRPr lang="ru-RU" sz="2800" dirty="0"/>
        </a:p>
      </dgm:t>
    </dgm:pt>
    <dgm:pt modelId="{D1093410-06F1-41B3-99CA-8C982499F1E5}" type="parTrans" cxnId="{2D69C52F-1398-456C-8850-23DB53C0D8A7}">
      <dgm:prSet/>
      <dgm:spPr/>
      <dgm:t>
        <a:bodyPr/>
        <a:lstStyle/>
        <a:p>
          <a:endParaRPr lang="ru-RU"/>
        </a:p>
      </dgm:t>
    </dgm:pt>
    <dgm:pt modelId="{5A10F589-220B-4D69-9E99-EBF93C1F37A0}" type="sibTrans" cxnId="{2D69C52F-1398-456C-8850-23DB53C0D8A7}">
      <dgm:prSet/>
      <dgm:spPr/>
      <dgm:t>
        <a:bodyPr/>
        <a:lstStyle/>
        <a:p>
          <a:endParaRPr lang="ru-RU"/>
        </a:p>
      </dgm:t>
    </dgm:pt>
    <dgm:pt modelId="{BF58FE7C-F339-418C-BE23-34D593413A7F}">
      <dgm:prSet phldrT="[Текст]" custT="1"/>
      <dgm:spPr/>
      <dgm:t>
        <a:bodyPr/>
        <a:lstStyle/>
        <a:p>
          <a:r>
            <a:rPr lang="ru-RU" sz="2800" dirty="0" smtClean="0"/>
            <a:t>принцип социально-педагогического партнёрства …принятие каждым участником </a:t>
          </a:r>
          <a:r>
            <a:rPr lang="ru-RU" sz="2800" dirty="0" smtClean="0">
              <a:solidFill>
                <a:srgbClr val="FF0000"/>
              </a:solidFill>
            </a:rPr>
            <a:t>нравственных ценностей, в соответствии с которым воспитывается ребёнок</a:t>
          </a:r>
          <a:endParaRPr lang="ru-RU" sz="2800" dirty="0">
            <a:solidFill>
              <a:srgbClr val="FF0000"/>
            </a:solidFill>
          </a:endParaRPr>
        </a:p>
      </dgm:t>
    </dgm:pt>
    <dgm:pt modelId="{213D043A-E1A4-496F-8C9C-2207F3B949C0}" type="parTrans" cxnId="{3D4373FB-7832-4017-BE95-8CDFCA48F6EE}">
      <dgm:prSet/>
      <dgm:spPr/>
      <dgm:t>
        <a:bodyPr/>
        <a:lstStyle/>
        <a:p>
          <a:endParaRPr lang="ru-RU"/>
        </a:p>
      </dgm:t>
    </dgm:pt>
    <dgm:pt modelId="{64ED5FE8-01EF-44F5-B46B-03F01DF7D36A}" type="sibTrans" cxnId="{3D4373FB-7832-4017-BE95-8CDFCA48F6EE}">
      <dgm:prSet/>
      <dgm:spPr/>
      <dgm:t>
        <a:bodyPr/>
        <a:lstStyle/>
        <a:p>
          <a:endParaRPr lang="ru-RU"/>
        </a:p>
      </dgm:t>
    </dgm:pt>
    <dgm:pt modelId="{48E445FE-A084-4CB2-9682-66D58D859673}">
      <dgm:prSet phldrT="[Текст]" custT="1"/>
      <dgm:spPr/>
      <dgm:t>
        <a:bodyPr/>
        <a:lstStyle/>
        <a:p>
          <a:r>
            <a:rPr lang="ru-RU" sz="2800" dirty="0" smtClean="0"/>
            <a:t>принцип </a:t>
          </a:r>
          <a:r>
            <a:rPr lang="ru-RU" sz="2800" dirty="0" err="1" smtClean="0"/>
            <a:t>деятельностного</a:t>
          </a:r>
          <a:r>
            <a:rPr lang="ru-RU" sz="2800" dirty="0" smtClean="0"/>
            <a:t> и практико-ориентированного похода…</a:t>
          </a:r>
          <a:r>
            <a:rPr lang="ru-RU" sz="2800" dirty="0" smtClean="0">
              <a:solidFill>
                <a:srgbClr val="FF0000"/>
              </a:solidFill>
            </a:rPr>
            <a:t>формирование</a:t>
          </a:r>
          <a:r>
            <a:rPr lang="ru-RU" sz="2800" dirty="0" smtClean="0"/>
            <a:t> у ребёнка </a:t>
          </a:r>
          <a:r>
            <a:rPr lang="ru-RU" sz="2800" dirty="0" smtClean="0">
              <a:solidFill>
                <a:srgbClr val="FF0000"/>
              </a:solidFill>
            </a:rPr>
            <a:t>нравственной позиции</a:t>
          </a:r>
          <a:endParaRPr lang="ru-RU" sz="2800" dirty="0">
            <a:solidFill>
              <a:srgbClr val="FF0000"/>
            </a:solidFill>
          </a:endParaRPr>
        </a:p>
      </dgm:t>
    </dgm:pt>
    <dgm:pt modelId="{8E1A7505-4315-4843-894A-D5433DC658E8}" type="parTrans" cxnId="{AD662F52-D916-4D37-B281-1310E46A115B}">
      <dgm:prSet/>
      <dgm:spPr/>
      <dgm:t>
        <a:bodyPr/>
        <a:lstStyle/>
        <a:p>
          <a:endParaRPr lang="ru-RU"/>
        </a:p>
      </dgm:t>
    </dgm:pt>
    <dgm:pt modelId="{EF6BF0E6-E4F6-4142-B058-3E1BD7715F22}" type="sibTrans" cxnId="{AD662F52-D916-4D37-B281-1310E46A115B}">
      <dgm:prSet/>
      <dgm:spPr/>
      <dgm:t>
        <a:bodyPr/>
        <a:lstStyle/>
        <a:p>
          <a:endParaRPr lang="ru-RU"/>
        </a:p>
      </dgm:t>
    </dgm:pt>
    <dgm:pt modelId="{0DE7BD92-1A5F-40B3-B21F-B35517FAF4F9}" type="pres">
      <dgm:prSet presAssocID="{50261E71-09A3-406A-AB5F-7DEA5EFC899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5AD2FCC-E4B6-45ED-A8C6-290B2DBAC9A2}" type="pres">
      <dgm:prSet presAssocID="{5ED96C6D-C390-46C8-94D6-BA9B57011BDA}" presName="thickLine" presStyleLbl="alignNode1" presStyleIdx="0" presStyleCnt="1"/>
      <dgm:spPr/>
    </dgm:pt>
    <dgm:pt modelId="{F8B02FEB-515F-4CE9-89D3-8445DF529255}" type="pres">
      <dgm:prSet presAssocID="{5ED96C6D-C390-46C8-94D6-BA9B57011BDA}" presName="horz1" presStyleCnt="0"/>
      <dgm:spPr/>
    </dgm:pt>
    <dgm:pt modelId="{076B5677-EABE-4CB2-B03C-7A0BE1CB3A6D}" type="pres">
      <dgm:prSet presAssocID="{5ED96C6D-C390-46C8-94D6-BA9B57011BDA}" presName="tx1" presStyleLbl="revTx" presStyleIdx="0" presStyleCnt="4"/>
      <dgm:spPr/>
      <dgm:t>
        <a:bodyPr/>
        <a:lstStyle/>
        <a:p>
          <a:endParaRPr lang="ru-RU"/>
        </a:p>
      </dgm:t>
    </dgm:pt>
    <dgm:pt modelId="{A35FA0D3-2745-4215-8DBC-96980B3F0841}" type="pres">
      <dgm:prSet presAssocID="{5ED96C6D-C390-46C8-94D6-BA9B57011BDA}" presName="vert1" presStyleCnt="0"/>
      <dgm:spPr/>
    </dgm:pt>
    <dgm:pt modelId="{3DAA7EF7-D6B4-4AFE-B3A4-6255935DF591}" type="pres">
      <dgm:prSet presAssocID="{AAE3CB52-CFF8-45BB-9D1F-8D78D000B4F2}" presName="vertSpace2a" presStyleCnt="0"/>
      <dgm:spPr/>
    </dgm:pt>
    <dgm:pt modelId="{2640A373-94AA-481C-BE82-2142643B6618}" type="pres">
      <dgm:prSet presAssocID="{AAE3CB52-CFF8-45BB-9D1F-8D78D000B4F2}" presName="horz2" presStyleCnt="0"/>
      <dgm:spPr/>
    </dgm:pt>
    <dgm:pt modelId="{988AC287-1B72-432F-BE91-EAA6929AC0E7}" type="pres">
      <dgm:prSet presAssocID="{AAE3CB52-CFF8-45BB-9D1F-8D78D000B4F2}" presName="horzSpace2" presStyleCnt="0"/>
      <dgm:spPr/>
    </dgm:pt>
    <dgm:pt modelId="{7C98508E-84B8-4567-8A0E-00A09313B7F9}" type="pres">
      <dgm:prSet presAssocID="{AAE3CB52-CFF8-45BB-9D1F-8D78D000B4F2}" presName="tx2" presStyleLbl="revTx" presStyleIdx="1" presStyleCnt="4" custScaleY="169297"/>
      <dgm:spPr/>
      <dgm:t>
        <a:bodyPr/>
        <a:lstStyle/>
        <a:p>
          <a:endParaRPr lang="ru-RU"/>
        </a:p>
      </dgm:t>
    </dgm:pt>
    <dgm:pt modelId="{9D1329B3-6DCB-4DB5-8DC1-DBCC9A977DFC}" type="pres">
      <dgm:prSet presAssocID="{AAE3CB52-CFF8-45BB-9D1F-8D78D000B4F2}" presName="vert2" presStyleCnt="0"/>
      <dgm:spPr/>
    </dgm:pt>
    <dgm:pt modelId="{00310BDF-0D3F-49E2-A9F1-857983457514}" type="pres">
      <dgm:prSet presAssocID="{AAE3CB52-CFF8-45BB-9D1F-8D78D000B4F2}" presName="thinLine2b" presStyleLbl="callout" presStyleIdx="0" presStyleCnt="3"/>
      <dgm:spPr/>
    </dgm:pt>
    <dgm:pt modelId="{971C2A1F-51A9-4AD1-B1D4-CE90FE020614}" type="pres">
      <dgm:prSet presAssocID="{AAE3CB52-CFF8-45BB-9D1F-8D78D000B4F2}" presName="vertSpace2b" presStyleCnt="0"/>
      <dgm:spPr/>
    </dgm:pt>
    <dgm:pt modelId="{31AD3B67-4DE2-41DE-8099-F35C09736852}" type="pres">
      <dgm:prSet presAssocID="{BF58FE7C-F339-418C-BE23-34D593413A7F}" presName="horz2" presStyleCnt="0"/>
      <dgm:spPr/>
    </dgm:pt>
    <dgm:pt modelId="{DEC5EB4C-C423-4B94-BB9D-7C770126FD1E}" type="pres">
      <dgm:prSet presAssocID="{BF58FE7C-F339-418C-BE23-34D593413A7F}" presName="horzSpace2" presStyleCnt="0"/>
      <dgm:spPr/>
    </dgm:pt>
    <dgm:pt modelId="{754DA933-CCDF-431E-8E46-D5A6AA99CBD4}" type="pres">
      <dgm:prSet presAssocID="{BF58FE7C-F339-418C-BE23-34D593413A7F}" presName="tx2" presStyleLbl="revTx" presStyleIdx="2" presStyleCnt="4" custScaleY="181743"/>
      <dgm:spPr/>
      <dgm:t>
        <a:bodyPr/>
        <a:lstStyle/>
        <a:p>
          <a:endParaRPr lang="ru-RU"/>
        </a:p>
      </dgm:t>
    </dgm:pt>
    <dgm:pt modelId="{7F60DFA3-0881-4B6A-8393-B6A4556F33E2}" type="pres">
      <dgm:prSet presAssocID="{BF58FE7C-F339-418C-BE23-34D593413A7F}" presName="vert2" presStyleCnt="0"/>
      <dgm:spPr/>
    </dgm:pt>
    <dgm:pt modelId="{2BFED6AD-6A6A-4800-AFD4-8D84891A96B5}" type="pres">
      <dgm:prSet presAssocID="{BF58FE7C-F339-418C-BE23-34D593413A7F}" presName="thinLine2b" presStyleLbl="callout" presStyleIdx="1" presStyleCnt="3"/>
      <dgm:spPr/>
    </dgm:pt>
    <dgm:pt modelId="{A12D028B-E3B5-49C1-BFC1-BF68F0BFD77E}" type="pres">
      <dgm:prSet presAssocID="{BF58FE7C-F339-418C-BE23-34D593413A7F}" presName="vertSpace2b" presStyleCnt="0"/>
      <dgm:spPr/>
    </dgm:pt>
    <dgm:pt modelId="{73E47851-E841-4FB6-B2BB-69B901EA1716}" type="pres">
      <dgm:prSet presAssocID="{48E445FE-A084-4CB2-9682-66D58D859673}" presName="horz2" presStyleCnt="0"/>
      <dgm:spPr/>
    </dgm:pt>
    <dgm:pt modelId="{14C8741D-6C27-4B1C-A1A0-60FED8A7A36B}" type="pres">
      <dgm:prSet presAssocID="{48E445FE-A084-4CB2-9682-66D58D859673}" presName="horzSpace2" presStyleCnt="0"/>
      <dgm:spPr/>
    </dgm:pt>
    <dgm:pt modelId="{21630C18-4768-4E5D-B8A2-E3EB13BFA48E}" type="pres">
      <dgm:prSet presAssocID="{48E445FE-A084-4CB2-9682-66D58D859673}" presName="tx2" presStyleLbl="revTx" presStyleIdx="3" presStyleCnt="4" custScaleY="176139"/>
      <dgm:spPr/>
      <dgm:t>
        <a:bodyPr/>
        <a:lstStyle/>
        <a:p>
          <a:endParaRPr lang="ru-RU"/>
        </a:p>
      </dgm:t>
    </dgm:pt>
    <dgm:pt modelId="{64BDAAB3-D19E-4052-9FFF-D8900E22646B}" type="pres">
      <dgm:prSet presAssocID="{48E445FE-A084-4CB2-9682-66D58D859673}" presName="vert2" presStyleCnt="0"/>
      <dgm:spPr/>
    </dgm:pt>
    <dgm:pt modelId="{19B7B9C3-70C2-4064-9EA3-8E487661EAC7}" type="pres">
      <dgm:prSet presAssocID="{48E445FE-A084-4CB2-9682-66D58D859673}" presName="thinLine2b" presStyleLbl="callout" presStyleIdx="2" presStyleCnt="3"/>
      <dgm:spPr/>
    </dgm:pt>
    <dgm:pt modelId="{0D278689-1C7A-41F7-AC26-08C3DF54183F}" type="pres">
      <dgm:prSet presAssocID="{48E445FE-A084-4CB2-9682-66D58D859673}" presName="vertSpace2b" presStyleCnt="0"/>
      <dgm:spPr/>
    </dgm:pt>
  </dgm:ptLst>
  <dgm:cxnLst>
    <dgm:cxn modelId="{C88DB951-846A-4EC5-BE1F-4377345A385B}" type="presOf" srcId="{AAE3CB52-CFF8-45BB-9D1F-8D78D000B4F2}" destId="{7C98508E-84B8-4567-8A0E-00A09313B7F9}" srcOrd="0" destOrd="0" presId="urn:microsoft.com/office/officeart/2008/layout/LinedList"/>
    <dgm:cxn modelId="{3D4373FB-7832-4017-BE95-8CDFCA48F6EE}" srcId="{5ED96C6D-C390-46C8-94D6-BA9B57011BDA}" destId="{BF58FE7C-F339-418C-BE23-34D593413A7F}" srcOrd="1" destOrd="0" parTransId="{213D043A-E1A4-496F-8C9C-2207F3B949C0}" sibTransId="{64ED5FE8-01EF-44F5-B46B-03F01DF7D36A}"/>
    <dgm:cxn modelId="{EA26A584-389A-4D88-942A-082A42AF6ADA}" type="presOf" srcId="{5ED96C6D-C390-46C8-94D6-BA9B57011BDA}" destId="{076B5677-EABE-4CB2-B03C-7A0BE1CB3A6D}" srcOrd="0" destOrd="0" presId="urn:microsoft.com/office/officeart/2008/layout/LinedList"/>
    <dgm:cxn modelId="{472AA2F9-91DC-4F80-AA1C-56EA775F62C7}" srcId="{50261E71-09A3-406A-AB5F-7DEA5EFC899F}" destId="{5ED96C6D-C390-46C8-94D6-BA9B57011BDA}" srcOrd="0" destOrd="0" parTransId="{4FE4C0E9-2388-4A24-A027-6A52B6D86E0D}" sibTransId="{3AA03313-5BFF-40F7-A456-7F9995B7EC0F}"/>
    <dgm:cxn modelId="{595C9F75-67A6-4713-B282-CAE8F4D9A39A}" type="presOf" srcId="{48E445FE-A084-4CB2-9682-66D58D859673}" destId="{21630C18-4768-4E5D-B8A2-E3EB13BFA48E}" srcOrd="0" destOrd="0" presId="urn:microsoft.com/office/officeart/2008/layout/LinedList"/>
    <dgm:cxn modelId="{AD662F52-D916-4D37-B281-1310E46A115B}" srcId="{5ED96C6D-C390-46C8-94D6-BA9B57011BDA}" destId="{48E445FE-A084-4CB2-9682-66D58D859673}" srcOrd="2" destOrd="0" parTransId="{8E1A7505-4315-4843-894A-D5433DC658E8}" sibTransId="{EF6BF0E6-E4F6-4142-B058-3E1BD7715F22}"/>
    <dgm:cxn modelId="{1C5D69B6-858D-4C79-981F-BA83C499ACF7}" type="presOf" srcId="{50261E71-09A3-406A-AB5F-7DEA5EFC899F}" destId="{0DE7BD92-1A5F-40B3-B21F-B35517FAF4F9}" srcOrd="0" destOrd="0" presId="urn:microsoft.com/office/officeart/2008/layout/LinedList"/>
    <dgm:cxn modelId="{2D69C52F-1398-456C-8850-23DB53C0D8A7}" srcId="{5ED96C6D-C390-46C8-94D6-BA9B57011BDA}" destId="{AAE3CB52-CFF8-45BB-9D1F-8D78D000B4F2}" srcOrd="0" destOrd="0" parTransId="{D1093410-06F1-41B3-99CA-8C982499F1E5}" sibTransId="{5A10F589-220B-4D69-9E99-EBF93C1F37A0}"/>
    <dgm:cxn modelId="{4F5CDDF0-607B-4096-A5ED-F01483B4BB84}" type="presOf" srcId="{BF58FE7C-F339-418C-BE23-34D593413A7F}" destId="{754DA933-CCDF-431E-8E46-D5A6AA99CBD4}" srcOrd="0" destOrd="0" presId="urn:microsoft.com/office/officeart/2008/layout/LinedList"/>
    <dgm:cxn modelId="{C2641C00-8E94-4FD4-B442-802DB73E0E43}" type="presParOf" srcId="{0DE7BD92-1A5F-40B3-B21F-B35517FAF4F9}" destId="{35AD2FCC-E4B6-45ED-A8C6-290B2DBAC9A2}" srcOrd="0" destOrd="0" presId="urn:microsoft.com/office/officeart/2008/layout/LinedList"/>
    <dgm:cxn modelId="{01AC8850-5F09-485F-8B2B-20974262AACA}" type="presParOf" srcId="{0DE7BD92-1A5F-40B3-B21F-B35517FAF4F9}" destId="{F8B02FEB-515F-4CE9-89D3-8445DF529255}" srcOrd="1" destOrd="0" presId="urn:microsoft.com/office/officeart/2008/layout/LinedList"/>
    <dgm:cxn modelId="{FDB765EF-1AAE-4441-AA55-B33365AD400B}" type="presParOf" srcId="{F8B02FEB-515F-4CE9-89D3-8445DF529255}" destId="{076B5677-EABE-4CB2-B03C-7A0BE1CB3A6D}" srcOrd="0" destOrd="0" presId="urn:microsoft.com/office/officeart/2008/layout/LinedList"/>
    <dgm:cxn modelId="{123B796F-0563-40CA-8FD6-75C34C16969B}" type="presParOf" srcId="{F8B02FEB-515F-4CE9-89D3-8445DF529255}" destId="{A35FA0D3-2745-4215-8DBC-96980B3F0841}" srcOrd="1" destOrd="0" presId="urn:microsoft.com/office/officeart/2008/layout/LinedList"/>
    <dgm:cxn modelId="{41F2364E-51CA-48EC-A431-1B7DF46C0AD3}" type="presParOf" srcId="{A35FA0D3-2745-4215-8DBC-96980B3F0841}" destId="{3DAA7EF7-D6B4-4AFE-B3A4-6255935DF591}" srcOrd="0" destOrd="0" presId="urn:microsoft.com/office/officeart/2008/layout/LinedList"/>
    <dgm:cxn modelId="{B0FD7A14-DD83-438B-B8AA-BA868F0ED93A}" type="presParOf" srcId="{A35FA0D3-2745-4215-8DBC-96980B3F0841}" destId="{2640A373-94AA-481C-BE82-2142643B6618}" srcOrd="1" destOrd="0" presId="urn:microsoft.com/office/officeart/2008/layout/LinedList"/>
    <dgm:cxn modelId="{F7058017-51E8-4B67-9919-42EB54316626}" type="presParOf" srcId="{2640A373-94AA-481C-BE82-2142643B6618}" destId="{988AC287-1B72-432F-BE91-EAA6929AC0E7}" srcOrd="0" destOrd="0" presId="urn:microsoft.com/office/officeart/2008/layout/LinedList"/>
    <dgm:cxn modelId="{498D8549-1BB7-46FC-90C5-2EF26375E9BB}" type="presParOf" srcId="{2640A373-94AA-481C-BE82-2142643B6618}" destId="{7C98508E-84B8-4567-8A0E-00A09313B7F9}" srcOrd="1" destOrd="0" presId="urn:microsoft.com/office/officeart/2008/layout/LinedList"/>
    <dgm:cxn modelId="{E336A68A-56B7-4474-9D09-BDC3FB235A47}" type="presParOf" srcId="{2640A373-94AA-481C-BE82-2142643B6618}" destId="{9D1329B3-6DCB-4DB5-8DC1-DBCC9A977DFC}" srcOrd="2" destOrd="0" presId="urn:microsoft.com/office/officeart/2008/layout/LinedList"/>
    <dgm:cxn modelId="{9414FE2D-7731-4898-8CD6-693D2CA7099B}" type="presParOf" srcId="{A35FA0D3-2745-4215-8DBC-96980B3F0841}" destId="{00310BDF-0D3F-49E2-A9F1-857983457514}" srcOrd="2" destOrd="0" presId="urn:microsoft.com/office/officeart/2008/layout/LinedList"/>
    <dgm:cxn modelId="{30160AFF-1ADB-4DB9-9D7E-C0A8EE388243}" type="presParOf" srcId="{A35FA0D3-2745-4215-8DBC-96980B3F0841}" destId="{971C2A1F-51A9-4AD1-B1D4-CE90FE020614}" srcOrd="3" destOrd="0" presId="urn:microsoft.com/office/officeart/2008/layout/LinedList"/>
    <dgm:cxn modelId="{BABDFB9B-E73B-4797-A5DC-1DE24013262D}" type="presParOf" srcId="{A35FA0D3-2745-4215-8DBC-96980B3F0841}" destId="{31AD3B67-4DE2-41DE-8099-F35C09736852}" srcOrd="4" destOrd="0" presId="urn:microsoft.com/office/officeart/2008/layout/LinedList"/>
    <dgm:cxn modelId="{92769364-C272-40E3-ABB0-EE89E27E900F}" type="presParOf" srcId="{31AD3B67-4DE2-41DE-8099-F35C09736852}" destId="{DEC5EB4C-C423-4B94-BB9D-7C770126FD1E}" srcOrd="0" destOrd="0" presId="urn:microsoft.com/office/officeart/2008/layout/LinedList"/>
    <dgm:cxn modelId="{D27B50E4-A5C2-4F99-8F7A-C1E19ED6AE1B}" type="presParOf" srcId="{31AD3B67-4DE2-41DE-8099-F35C09736852}" destId="{754DA933-CCDF-431E-8E46-D5A6AA99CBD4}" srcOrd="1" destOrd="0" presId="urn:microsoft.com/office/officeart/2008/layout/LinedList"/>
    <dgm:cxn modelId="{1346C26D-D671-4472-B560-669DD5C2CEAB}" type="presParOf" srcId="{31AD3B67-4DE2-41DE-8099-F35C09736852}" destId="{7F60DFA3-0881-4B6A-8393-B6A4556F33E2}" srcOrd="2" destOrd="0" presId="urn:microsoft.com/office/officeart/2008/layout/LinedList"/>
    <dgm:cxn modelId="{A11F4EFC-B546-4C69-A18F-DB2E71262080}" type="presParOf" srcId="{A35FA0D3-2745-4215-8DBC-96980B3F0841}" destId="{2BFED6AD-6A6A-4800-AFD4-8D84891A96B5}" srcOrd="5" destOrd="0" presId="urn:microsoft.com/office/officeart/2008/layout/LinedList"/>
    <dgm:cxn modelId="{739F829A-1264-41B6-A347-25166F090C93}" type="presParOf" srcId="{A35FA0D3-2745-4215-8DBC-96980B3F0841}" destId="{A12D028B-E3B5-49C1-BFC1-BF68F0BFD77E}" srcOrd="6" destOrd="0" presId="urn:microsoft.com/office/officeart/2008/layout/LinedList"/>
    <dgm:cxn modelId="{4E610E41-921B-4530-9319-FF8DC0541A70}" type="presParOf" srcId="{A35FA0D3-2745-4215-8DBC-96980B3F0841}" destId="{73E47851-E841-4FB6-B2BB-69B901EA1716}" srcOrd="7" destOrd="0" presId="urn:microsoft.com/office/officeart/2008/layout/LinedList"/>
    <dgm:cxn modelId="{3260E486-D4BC-4C23-BF70-F2167FD64E09}" type="presParOf" srcId="{73E47851-E841-4FB6-B2BB-69B901EA1716}" destId="{14C8741D-6C27-4B1C-A1A0-60FED8A7A36B}" srcOrd="0" destOrd="0" presId="urn:microsoft.com/office/officeart/2008/layout/LinedList"/>
    <dgm:cxn modelId="{22F91713-B3C7-4EFC-9F54-0882E2D90BD6}" type="presParOf" srcId="{73E47851-E841-4FB6-B2BB-69B901EA1716}" destId="{21630C18-4768-4E5D-B8A2-E3EB13BFA48E}" srcOrd="1" destOrd="0" presId="urn:microsoft.com/office/officeart/2008/layout/LinedList"/>
    <dgm:cxn modelId="{21692142-7961-47CA-8F12-9DEDA4961D75}" type="presParOf" srcId="{73E47851-E841-4FB6-B2BB-69B901EA1716}" destId="{64BDAAB3-D19E-4052-9FFF-D8900E22646B}" srcOrd="2" destOrd="0" presId="urn:microsoft.com/office/officeart/2008/layout/LinedList"/>
    <dgm:cxn modelId="{357B0F37-551A-42E9-A0F0-4A4B611ECE91}" type="presParOf" srcId="{A35FA0D3-2745-4215-8DBC-96980B3F0841}" destId="{19B7B9C3-70C2-4064-9EA3-8E487661EAC7}" srcOrd="8" destOrd="0" presId="urn:microsoft.com/office/officeart/2008/layout/LinedList"/>
    <dgm:cxn modelId="{5BC2D4E9-72AD-4683-9078-F84AE1D11259}" type="presParOf" srcId="{A35FA0D3-2745-4215-8DBC-96980B3F0841}" destId="{0D278689-1C7A-41F7-AC26-08C3DF54183F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6F525E-8B42-4FE0-A0EF-1F4FF007120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6F7C0B-118C-4EBA-990D-6A60360F1BAC}">
      <dgm:prSet phldrT="[Текст]" custT="1"/>
      <dgm:spPr/>
      <dgm:t>
        <a:bodyPr/>
        <a:lstStyle/>
        <a:p>
          <a:r>
            <a:rPr lang="ru-RU" sz="1800" dirty="0" smtClean="0"/>
            <a:t>Достижению поставленной цели воспитания школьников будет способствовать решение следующих основных </a:t>
          </a:r>
          <a:r>
            <a:rPr lang="ru-RU" sz="1800" b="1" dirty="0" smtClean="0"/>
            <a:t>задач:</a:t>
          </a:r>
          <a:endParaRPr lang="ru-RU" sz="1800" b="1" dirty="0"/>
        </a:p>
      </dgm:t>
    </dgm:pt>
    <dgm:pt modelId="{009CB6C0-25EB-4851-8956-668271DA82AB}" type="parTrans" cxnId="{DE0AF144-A99B-4B18-B5FC-6CFDDCC14C17}">
      <dgm:prSet/>
      <dgm:spPr/>
      <dgm:t>
        <a:bodyPr/>
        <a:lstStyle/>
        <a:p>
          <a:endParaRPr lang="ru-RU"/>
        </a:p>
      </dgm:t>
    </dgm:pt>
    <dgm:pt modelId="{2CF48E4B-F7D4-43B2-9B17-DB03D0C73B4F}" type="sibTrans" cxnId="{DE0AF144-A99B-4B18-B5FC-6CFDDCC14C17}">
      <dgm:prSet/>
      <dgm:spPr/>
      <dgm:t>
        <a:bodyPr/>
        <a:lstStyle/>
        <a:p>
          <a:endParaRPr lang="ru-RU"/>
        </a:p>
      </dgm:t>
    </dgm:pt>
    <dgm:pt modelId="{E98418B4-962F-4D69-8B95-448D75768136}">
      <dgm:prSet phldrT="[Текст]"/>
      <dgm:spPr/>
      <dgm:t>
        <a:bodyPr/>
        <a:lstStyle/>
        <a:p>
          <a:r>
            <a:rPr lang="ru-RU" dirty="0" smtClean="0"/>
            <a:t>… </a:t>
          </a:r>
          <a:r>
            <a:rPr lang="en-US" dirty="0" err="1" smtClean="0"/>
            <a:t>воспитательные</a:t>
          </a:r>
          <a:r>
            <a:rPr lang="en-US" dirty="0" smtClean="0"/>
            <a:t> </a:t>
          </a:r>
          <a:r>
            <a:rPr lang="en-US" dirty="0" err="1" smtClean="0"/>
            <a:t>возможности</a:t>
          </a:r>
          <a:r>
            <a:rPr lang="en-US" dirty="0" smtClean="0"/>
            <a:t> </a:t>
          </a:r>
          <a:r>
            <a:rPr lang="en-US" dirty="0" err="1" smtClean="0"/>
            <a:t>общешкольных</a:t>
          </a:r>
          <a:r>
            <a:rPr lang="en-US" dirty="0" smtClean="0"/>
            <a:t> </a:t>
          </a:r>
          <a:r>
            <a:rPr lang="en-US" dirty="0" err="1" smtClean="0"/>
            <a:t>ключевых</a:t>
          </a:r>
          <a:r>
            <a:rPr lang="en-US" dirty="0" smtClean="0"/>
            <a:t> </a:t>
          </a:r>
          <a:r>
            <a:rPr lang="en-US" dirty="0" err="1" smtClean="0"/>
            <a:t>дел</a:t>
          </a:r>
          <a:r>
            <a:rPr lang="ru-RU" dirty="0" smtClean="0"/>
            <a:t> …</a:t>
          </a:r>
          <a:endParaRPr lang="ru-RU" dirty="0"/>
        </a:p>
      </dgm:t>
    </dgm:pt>
    <dgm:pt modelId="{51D257E1-CB11-4868-B6E5-58508E65529D}" type="parTrans" cxnId="{29488AB1-3184-48DC-BCC5-FBCCFD05D143}">
      <dgm:prSet/>
      <dgm:spPr/>
      <dgm:t>
        <a:bodyPr/>
        <a:lstStyle/>
        <a:p>
          <a:endParaRPr lang="ru-RU"/>
        </a:p>
      </dgm:t>
    </dgm:pt>
    <dgm:pt modelId="{665B641F-D374-43C4-A2DD-1BB6EC8733A3}" type="sibTrans" cxnId="{29488AB1-3184-48DC-BCC5-FBCCFD05D143}">
      <dgm:prSet/>
      <dgm:spPr/>
      <dgm:t>
        <a:bodyPr/>
        <a:lstStyle/>
        <a:p>
          <a:endParaRPr lang="ru-RU"/>
        </a:p>
      </dgm:t>
    </dgm:pt>
    <dgm:pt modelId="{D78D1943-54A5-4430-8361-21AE72CC0E0B}">
      <dgm:prSet phldrT="[Текст]"/>
      <dgm:spPr/>
      <dgm:t>
        <a:bodyPr/>
        <a:lstStyle/>
        <a:p>
          <a:r>
            <a:rPr lang="ru-RU" i="1" dirty="0" smtClean="0"/>
            <a:t>… </a:t>
          </a:r>
          <a:r>
            <a:rPr lang="en-US" i="1" dirty="0" err="1" smtClean="0"/>
            <a:t>возможности</a:t>
          </a:r>
          <a:r>
            <a:rPr lang="en-US" i="1" dirty="0" smtClean="0"/>
            <a:t> </a:t>
          </a:r>
          <a:r>
            <a:rPr lang="en-US" i="1" dirty="0" err="1" smtClean="0"/>
            <a:t>школьного</a:t>
          </a:r>
          <a:r>
            <a:rPr lang="en-US" i="1" dirty="0" smtClean="0"/>
            <a:t> </a:t>
          </a:r>
          <a:r>
            <a:rPr lang="en-US" i="1" dirty="0" err="1" smtClean="0"/>
            <a:t>урока</a:t>
          </a:r>
          <a:r>
            <a:rPr lang="ru-RU" i="1" dirty="0" smtClean="0"/>
            <a:t> …</a:t>
          </a:r>
          <a:endParaRPr lang="ru-RU" dirty="0"/>
        </a:p>
      </dgm:t>
    </dgm:pt>
    <dgm:pt modelId="{14AF8C50-3A47-4210-A29C-1A306D3B342A}" type="parTrans" cxnId="{B0A8A15C-CA99-4567-A083-94BEADEB6B5B}">
      <dgm:prSet/>
      <dgm:spPr/>
      <dgm:t>
        <a:bodyPr/>
        <a:lstStyle/>
        <a:p>
          <a:endParaRPr lang="ru-RU"/>
        </a:p>
      </dgm:t>
    </dgm:pt>
    <dgm:pt modelId="{245F40FF-0505-4054-8ED5-5098594EC9E6}" type="sibTrans" cxnId="{B0A8A15C-CA99-4567-A083-94BEADEB6B5B}">
      <dgm:prSet/>
      <dgm:spPr/>
      <dgm:t>
        <a:bodyPr/>
        <a:lstStyle/>
        <a:p>
          <a:endParaRPr lang="ru-RU"/>
        </a:p>
      </dgm:t>
    </dgm:pt>
    <dgm:pt modelId="{81845573-4E3F-4F3A-856E-DF970B9D4B07}">
      <dgm:prSet phldrT="[Текст]"/>
      <dgm:spPr/>
      <dgm:t>
        <a:bodyPr/>
        <a:lstStyle/>
        <a:p>
          <a:r>
            <a:rPr lang="ru-RU" dirty="0" smtClean="0"/>
            <a:t>… </a:t>
          </a:r>
          <a:r>
            <a:rPr lang="en-US" dirty="0" err="1" smtClean="0"/>
            <a:t>партнерские</a:t>
          </a:r>
          <a:r>
            <a:rPr lang="en-US" dirty="0" smtClean="0"/>
            <a:t> </a:t>
          </a:r>
          <a:r>
            <a:rPr lang="en-US" dirty="0" err="1" smtClean="0"/>
            <a:t>отношения</a:t>
          </a:r>
          <a:r>
            <a:rPr lang="en-US" dirty="0" smtClean="0"/>
            <a:t> </a:t>
          </a:r>
          <a:r>
            <a:rPr lang="en-US" dirty="0" err="1" smtClean="0"/>
            <a:t>школы</a:t>
          </a:r>
          <a:r>
            <a:rPr lang="en-US" dirty="0" smtClean="0"/>
            <a:t> с </a:t>
          </a:r>
          <a:r>
            <a:rPr lang="en-US" dirty="0" err="1" smtClean="0"/>
            <a:t>организациями</a:t>
          </a:r>
          <a:r>
            <a:rPr lang="ru-RU" dirty="0" smtClean="0"/>
            <a:t> …</a:t>
          </a:r>
          <a:endParaRPr lang="ru-RU" dirty="0"/>
        </a:p>
      </dgm:t>
    </dgm:pt>
    <dgm:pt modelId="{791E6078-41D9-41C2-BDC6-A585C9FBBB13}" type="parTrans" cxnId="{FCFA440A-7201-4612-831D-B906CC52F404}">
      <dgm:prSet/>
      <dgm:spPr/>
      <dgm:t>
        <a:bodyPr/>
        <a:lstStyle/>
        <a:p>
          <a:endParaRPr lang="ru-RU"/>
        </a:p>
      </dgm:t>
    </dgm:pt>
    <dgm:pt modelId="{DB44444A-FB9C-4780-B9C6-5FDCF7C7A89D}" type="sibTrans" cxnId="{FCFA440A-7201-4612-831D-B906CC52F404}">
      <dgm:prSet/>
      <dgm:spPr/>
      <dgm:t>
        <a:bodyPr/>
        <a:lstStyle/>
        <a:p>
          <a:endParaRPr lang="ru-RU"/>
        </a:p>
      </dgm:t>
    </dgm:pt>
    <dgm:pt modelId="{FD45AC3F-7B01-4F48-A713-E8D2726B5448}" type="pres">
      <dgm:prSet presAssocID="{336F525E-8B42-4FE0-A0EF-1F4FF007120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B7C703E-A124-43B6-9E26-703477F3060A}" type="pres">
      <dgm:prSet presAssocID="{C56F7C0B-118C-4EBA-990D-6A60360F1BAC}" presName="thickLine" presStyleLbl="alignNode1" presStyleIdx="0" presStyleCnt="1"/>
      <dgm:spPr/>
    </dgm:pt>
    <dgm:pt modelId="{AB5E4CB7-A01A-4F33-892F-AE23986C7D2E}" type="pres">
      <dgm:prSet presAssocID="{C56F7C0B-118C-4EBA-990D-6A60360F1BAC}" presName="horz1" presStyleCnt="0"/>
      <dgm:spPr/>
    </dgm:pt>
    <dgm:pt modelId="{CD18F444-F57F-4D19-B3F8-53E247A486FD}" type="pres">
      <dgm:prSet presAssocID="{C56F7C0B-118C-4EBA-990D-6A60360F1BAC}" presName="tx1" presStyleLbl="revTx" presStyleIdx="0" presStyleCnt="4"/>
      <dgm:spPr/>
      <dgm:t>
        <a:bodyPr/>
        <a:lstStyle/>
        <a:p>
          <a:endParaRPr lang="ru-RU"/>
        </a:p>
      </dgm:t>
    </dgm:pt>
    <dgm:pt modelId="{C43E8568-5B60-4C7A-9B2E-72D500C1FAE2}" type="pres">
      <dgm:prSet presAssocID="{C56F7C0B-118C-4EBA-990D-6A60360F1BAC}" presName="vert1" presStyleCnt="0"/>
      <dgm:spPr/>
    </dgm:pt>
    <dgm:pt modelId="{3E624D1A-F59F-435E-92E8-7E40D8562BFF}" type="pres">
      <dgm:prSet presAssocID="{E98418B4-962F-4D69-8B95-448D75768136}" presName="vertSpace2a" presStyleCnt="0"/>
      <dgm:spPr/>
    </dgm:pt>
    <dgm:pt modelId="{36497D30-090A-42A9-B43F-CA255E8381D7}" type="pres">
      <dgm:prSet presAssocID="{E98418B4-962F-4D69-8B95-448D75768136}" presName="horz2" presStyleCnt="0"/>
      <dgm:spPr/>
    </dgm:pt>
    <dgm:pt modelId="{178EF377-1D7C-4A91-B5D8-ECD737F54A67}" type="pres">
      <dgm:prSet presAssocID="{E98418B4-962F-4D69-8B95-448D75768136}" presName="horzSpace2" presStyleCnt="0"/>
      <dgm:spPr/>
    </dgm:pt>
    <dgm:pt modelId="{0241C89B-4716-47C1-B229-0D376E949286}" type="pres">
      <dgm:prSet presAssocID="{E98418B4-962F-4D69-8B95-448D75768136}" presName="tx2" presStyleLbl="revTx" presStyleIdx="1" presStyleCnt="4"/>
      <dgm:spPr/>
      <dgm:t>
        <a:bodyPr/>
        <a:lstStyle/>
        <a:p>
          <a:endParaRPr lang="ru-RU"/>
        </a:p>
      </dgm:t>
    </dgm:pt>
    <dgm:pt modelId="{A34F6AD8-0CF2-4575-A39C-38C5BE768E7C}" type="pres">
      <dgm:prSet presAssocID="{E98418B4-962F-4D69-8B95-448D75768136}" presName="vert2" presStyleCnt="0"/>
      <dgm:spPr/>
    </dgm:pt>
    <dgm:pt modelId="{0AB226E0-5115-475F-BEE4-0FC916F3C511}" type="pres">
      <dgm:prSet presAssocID="{E98418B4-962F-4D69-8B95-448D75768136}" presName="thinLine2b" presStyleLbl="callout" presStyleIdx="0" presStyleCnt="3"/>
      <dgm:spPr/>
    </dgm:pt>
    <dgm:pt modelId="{C54DE6DB-4B5C-4CAE-BB95-A9A34E405B51}" type="pres">
      <dgm:prSet presAssocID="{E98418B4-962F-4D69-8B95-448D75768136}" presName="vertSpace2b" presStyleCnt="0"/>
      <dgm:spPr/>
    </dgm:pt>
    <dgm:pt modelId="{3DA1A9BF-501F-4BC3-AB90-8D72A5A8A3A8}" type="pres">
      <dgm:prSet presAssocID="{D78D1943-54A5-4430-8361-21AE72CC0E0B}" presName="horz2" presStyleCnt="0"/>
      <dgm:spPr/>
    </dgm:pt>
    <dgm:pt modelId="{D76F1847-44DA-49BF-9E8F-864C5821DB5E}" type="pres">
      <dgm:prSet presAssocID="{D78D1943-54A5-4430-8361-21AE72CC0E0B}" presName="horzSpace2" presStyleCnt="0"/>
      <dgm:spPr/>
    </dgm:pt>
    <dgm:pt modelId="{4AB6C644-75BB-4CB6-99E8-E3027AB200D7}" type="pres">
      <dgm:prSet presAssocID="{D78D1943-54A5-4430-8361-21AE72CC0E0B}" presName="tx2" presStyleLbl="revTx" presStyleIdx="2" presStyleCnt="4"/>
      <dgm:spPr/>
      <dgm:t>
        <a:bodyPr/>
        <a:lstStyle/>
        <a:p>
          <a:endParaRPr lang="ru-RU"/>
        </a:p>
      </dgm:t>
    </dgm:pt>
    <dgm:pt modelId="{DF180699-5ABF-4581-863B-7622C717B2B1}" type="pres">
      <dgm:prSet presAssocID="{D78D1943-54A5-4430-8361-21AE72CC0E0B}" presName="vert2" presStyleCnt="0"/>
      <dgm:spPr/>
    </dgm:pt>
    <dgm:pt modelId="{35D3FB1E-51A0-4E89-948B-E6DFB6C1EAA2}" type="pres">
      <dgm:prSet presAssocID="{D78D1943-54A5-4430-8361-21AE72CC0E0B}" presName="thinLine2b" presStyleLbl="callout" presStyleIdx="1" presStyleCnt="3"/>
      <dgm:spPr/>
    </dgm:pt>
    <dgm:pt modelId="{D362224D-2C44-4169-BD38-F6C407B43777}" type="pres">
      <dgm:prSet presAssocID="{D78D1943-54A5-4430-8361-21AE72CC0E0B}" presName="vertSpace2b" presStyleCnt="0"/>
      <dgm:spPr/>
    </dgm:pt>
    <dgm:pt modelId="{5006F95A-2AB5-4EDE-BE20-A165D72C106A}" type="pres">
      <dgm:prSet presAssocID="{81845573-4E3F-4F3A-856E-DF970B9D4B07}" presName="horz2" presStyleCnt="0"/>
      <dgm:spPr/>
    </dgm:pt>
    <dgm:pt modelId="{AADE160D-5E07-4B64-B706-3A592D653727}" type="pres">
      <dgm:prSet presAssocID="{81845573-4E3F-4F3A-856E-DF970B9D4B07}" presName="horzSpace2" presStyleCnt="0"/>
      <dgm:spPr/>
    </dgm:pt>
    <dgm:pt modelId="{63ED4C92-699F-4A1F-BD5B-8ED9E7772E5C}" type="pres">
      <dgm:prSet presAssocID="{81845573-4E3F-4F3A-856E-DF970B9D4B07}" presName="tx2" presStyleLbl="revTx" presStyleIdx="3" presStyleCnt="4"/>
      <dgm:spPr/>
      <dgm:t>
        <a:bodyPr/>
        <a:lstStyle/>
        <a:p>
          <a:endParaRPr lang="ru-RU"/>
        </a:p>
      </dgm:t>
    </dgm:pt>
    <dgm:pt modelId="{04FC8B63-367F-43B0-8AE2-A61F2D25D49B}" type="pres">
      <dgm:prSet presAssocID="{81845573-4E3F-4F3A-856E-DF970B9D4B07}" presName="vert2" presStyleCnt="0"/>
      <dgm:spPr/>
    </dgm:pt>
    <dgm:pt modelId="{33B28B2B-5B61-42DE-946B-49B8A31681BE}" type="pres">
      <dgm:prSet presAssocID="{81845573-4E3F-4F3A-856E-DF970B9D4B07}" presName="thinLine2b" presStyleLbl="callout" presStyleIdx="2" presStyleCnt="3"/>
      <dgm:spPr/>
    </dgm:pt>
    <dgm:pt modelId="{5699BD4C-349F-4EA9-B5D3-E10491A1A3EB}" type="pres">
      <dgm:prSet presAssocID="{81845573-4E3F-4F3A-856E-DF970B9D4B07}" presName="vertSpace2b" presStyleCnt="0"/>
      <dgm:spPr/>
    </dgm:pt>
  </dgm:ptLst>
  <dgm:cxnLst>
    <dgm:cxn modelId="{9C66DD4A-59F8-4B93-99E3-D098D0F62BA8}" type="presOf" srcId="{C56F7C0B-118C-4EBA-990D-6A60360F1BAC}" destId="{CD18F444-F57F-4D19-B3F8-53E247A486FD}" srcOrd="0" destOrd="0" presId="urn:microsoft.com/office/officeart/2008/layout/LinedList"/>
    <dgm:cxn modelId="{DE0AF144-A99B-4B18-B5FC-6CFDDCC14C17}" srcId="{336F525E-8B42-4FE0-A0EF-1F4FF0071204}" destId="{C56F7C0B-118C-4EBA-990D-6A60360F1BAC}" srcOrd="0" destOrd="0" parTransId="{009CB6C0-25EB-4851-8956-668271DA82AB}" sibTransId="{2CF48E4B-F7D4-43B2-9B17-DB03D0C73B4F}"/>
    <dgm:cxn modelId="{29488AB1-3184-48DC-BCC5-FBCCFD05D143}" srcId="{C56F7C0B-118C-4EBA-990D-6A60360F1BAC}" destId="{E98418B4-962F-4D69-8B95-448D75768136}" srcOrd="0" destOrd="0" parTransId="{51D257E1-CB11-4868-B6E5-58508E65529D}" sibTransId="{665B641F-D374-43C4-A2DD-1BB6EC8733A3}"/>
    <dgm:cxn modelId="{81FF341A-3411-4099-97C6-DDF49BA3AAC3}" type="presOf" srcId="{E98418B4-962F-4D69-8B95-448D75768136}" destId="{0241C89B-4716-47C1-B229-0D376E949286}" srcOrd="0" destOrd="0" presId="urn:microsoft.com/office/officeart/2008/layout/LinedList"/>
    <dgm:cxn modelId="{7A3FE89A-3266-45FC-89C9-0ACAA61CD843}" type="presOf" srcId="{81845573-4E3F-4F3A-856E-DF970B9D4B07}" destId="{63ED4C92-699F-4A1F-BD5B-8ED9E7772E5C}" srcOrd="0" destOrd="0" presId="urn:microsoft.com/office/officeart/2008/layout/LinedList"/>
    <dgm:cxn modelId="{86BF65A6-5AA7-4094-84DE-57A65132ED00}" type="presOf" srcId="{336F525E-8B42-4FE0-A0EF-1F4FF0071204}" destId="{FD45AC3F-7B01-4F48-A713-E8D2726B5448}" srcOrd="0" destOrd="0" presId="urn:microsoft.com/office/officeart/2008/layout/LinedList"/>
    <dgm:cxn modelId="{2D31BDEC-A131-468D-839D-AA90473C3295}" type="presOf" srcId="{D78D1943-54A5-4430-8361-21AE72CC0E0B}" destId="{4AB6C644-75BB-4CB6-99E8-E3027AB200D7}" srcOrd="0" destOrd="0" presId="urn:microsoft.com/office/officeart/2008/layout/LinedList"/>
    <dgm:cxn modelId="{FCFA440A-7201-4612-831D-B906CC52F404}" srcId="{C56F7C0B-118C-4EBA-990D-6A60360F1BAC}" destId="{81845573-4E3F-4F3A-856E-DF970B9D4B07}" srcOrd="2" destOrd="0" parTransId="{791E6078-41D9-41C2-BDC6-A585C9FBBB13}" sibTransId="{DB44444A-FB9C-4780-B9C6-5FDCF7C7A89D}"/>
    <dgm:cxn modelId="{B0A8A15C-CA99-4567-A083-94BEADEB6B5B}" srcId="{C56F7C0B-118C-4EBA-990D-6A60360F1BAC}" destId="{D78D1943-54A5-4430-8361-21AE72CC0E0B}" srcOrd="1" destOrd="0" parTransId="{14AF8C50-3A47-4210-A29C-1A306D3B342A}" sibTransId="{245F40FF-0505-4054-8ED5-5098594EC9E6}"/>
    <dgm:cxn modelId="{15B571A9-9E0A-47A3-A167-D6C45246F1B7}" type="presParOf" srcId="{FD45AC3F-7B01-4F48-A713-E8D2726B5448}" destId="{CB7C703E-A124-43B6-9E26-703477F3060A}" srcOrd="0" destOrd="0" presId="urn:microsoft.com/office/officeart/2008/layout/LinedList"/>
    <dgm:cxn modelId="{B752BD76-4F62-4A0F-AF8A-2F4010B18095}" type="presParOf" srcId="{FD45AC3F-7B01-4F48-A713-E8D2726B5448}" destId="{AB5E4CB7-A01A-4F33-892F-AE23986C7D2E}" srcOrd="1" destOrd="0" presId="urn:microsoft.com/office/officeart/2008/layout/LinedList"/>
    <dgm:cxn modelId="{70B0DCEC-6DE2-4163-B4CA-A6CFBA8F8585}" type="presParOf" srcId="{AB5E4CB7-A01A-4F33-892F-AE23986C7D2E}" destId="{CD18F444-F57F-4D19-B3F8-53E247A486FD}" srcOrd="0" destOrd="0" presId="urn:microsoft.com/office/officeart/2008/layout/LinedList"/>
    <dgm:cxn modelId="{D9AB84CD-F451-41BA-9E42-853DC576F231}" type="presParOf" srcId="{AB5E4CB7-A01A-4F33-892F-AE23986C7D2E}" destId="{C43E8568-5B60-4C7A-9B2E-72D500C1FAE2}" srcOrd="1" destOrd="0" presId="urn:microsoft.com/office/officeart/2008/layout/LinedList"/>
    <dgm:cxn modelId="{481F17BB-7B8C-4D49-B463-5ED9AA57B5AE}" type="presParOf" srcId="{C43E8568-5B60-4C7A-9B2E-72D500C1FAE2}" destId="{3E624D1A-F59F-435E-92E8-7E40D8562BFF}" srcOrd="0" destOrd="0" presId="urn:microsoft.com/office/officeart/2008/layout/LinedList"/>
    <dgm:cxn modelId="{DFA56A2D-88AD-410F-A25E-9DAAF3B1ED8E}" type="presParOf" srcId="{C43E8568-5B60-4C7A-9B2E-72D500C1FAE2}" destId="{36497D30-090A-42A9-B43F-CA255E8381D7}" srcOrd="1" destOrd="0" presId="urn:microsoft.com/office/officeart/2008/layout/LinedList"/>
    <dgm:cxn modelId="{BB4C3CB6-537C-4811-BC10-6F503B8BC2D2}" type="presParOf" srcId="{36497D30-090A-42A9-B43F-CA255E8381D7}" destId="{178EF377-1D7C-4A91-B5D8-ECD737F54A67}" srcOrd="0" destOrd="0" presId="urn:microsoft.com/office/officeart/2008/layout/LinedList"/>
    <dgm:cxn modelId="{D8AC4B44-4E9C-4B4F-A205-50C6A0372E78}" type="presParOf" srcId="{36497D30-090A-42A9-B43F-CA255E8381D7}" destId="{0241C89B-4716-47C1-B229-0D376E949286}" srcOrd="1" destOrd="0" presId="urn:microsoft.com/office/officeart/2008/layout/LinedList"/>
    <dgm:cxn modelId="{C6A9C636-1C40-49A1-9569-E3C5F33DBE69}" type="presParOf" srcId="{36497D30-090A-42A9-B43F-CA255E8381D7}" destId="{A34F6AD8-0CF2-4575-A39C-38C5BE768E7C}" srcOrd="2" destOrd="0" presId="urn:microsoft.com/office/officeart/2008/layout/LinedList"/>
    <dgm:cxn modelId="{3752AA17-5A28-461A-81F1-79A561F67571}" type="presParOf" srcId="{C43E8568-5B60-4C7A-9B2E-72D500C1FAE2}" destId="{0AB226E0-5115-475F-BEE4-0FC916F3C511}" srcOrd="2" destOrd="0" presId="urn:microsoft.com/office/officeart/2008/layout/LinedList"/>
    <dgm:cxn modelId="{716663F3-E007-42A6-901C-5367156FE9A8}" type="presParOf" srcId="{C43E8568-5B60-4C7A-9B2E-72D500C1FAE2}" destId="{C54DE6DB-4B5C-4CAE-BB95-A9A34E405B51}" srcOrd="3" destOrd="0" presId="urn:microsoft.com/office/officeart/2008/layout/LinedList"/>
    <dgm:cxn modelId="{0264011E-14E8-48FC-B743-5029CD9FDE95}" type="presParOf" srcId="{C43E8568-5B60-4C7A-9B2E-72D500C1FAE2}" destId="{3DA1A9BF-501F-4BC3-AB90-8D72A5A8A3A8}" srcOrd="4" destOrd="0" presId="urn:microsoft.com/office/officeart/2008/layout/LinedList"/>
    <dgm:cxn modelId="{31E5F0F7-A88C-486E-8723-492426BFE445}" type="presParOf" srcId="{3DA1A9BF-501F-4BC3-AB90-8D72A5A8A3A8}" destId="{D76F1847-44DA-49BF-9E8F-864C5821DB5E}" srcOrd="0" destOrd="0" presId="urn:microsoft.com/office/officeart/2008/layout/LinedList"/>
    <dgm:cxn modelId="{4950C4A1-1A0F-4C9F-8109-07CA66962E2E}" type="presParOf" srcId="{3DA1A9BF-501F-4BC3-AB90-8D72A5A8A3A8}" destId="{4AB6C644-75BB-4CB6-99E8-E3027AB200D7}" srcOrd="1" destOrd="0" presId="urn:microsoft.com/office/officeart/2008/layout/LinedList"/>
    <dgm:cxn modelId="{3DB52496-5CCB-47F3-A780-0BFC239BE6CD}" type="presParOf" srcId="{3DA1A9BF-501F-4BC3-AB90-8D72A5A8A3A8}" destId="{DF180699-5ABF-4581-863B-7622C717B2B1}" srcOrd="2" destOrd="0" presId="urn:microsoft.com/office/officeart/2008/layout/LinedList"/>
    <dgm:cxn modelId="{3DC4046F-F7EE-4DE7-9238-B624D0A6D35D}" type="presParOf" srcId="{C43E8568-5B60-4C7A-9B2E-72D500C1FAE2}" destId="{35D3FB1E-51A0-4E89-948B-E6DFB6C1EAA2}" srcOrd="5" destOrd="0" presId="urn:microsoft.com/office/officeart/2008/layout/LinedList"/>
    <dgm:cxn modelId="{57741EAA-9E2F-4053-918C-EEBCD52AD35A}" type="presParOf" srcId="{C43E8568-5B60-4C7A-9B2E-72D500C1FAE2}" destId="{D362224D-2C44-4169-BD38-F6C407B43777}" srcOrd="6" destOrd="0" presId="urn:microsoft.com/office/officeart/2008/layout/LinedList"/>
    <dgm:cxn modelId="{5BC185D4-A052-4685-858F-9284BACBD8A4}" type="presParOf" srcId="{C43E8568-5B60-4C7A-9B2E-72D500C1FAE2}" destId="{5006F95A-2AB5-4EDE-BE20-A165D72C106A}" srcOrd="7" destOrd="0" presId="urn:microsoft.com/office/officeart/2008/layout/LinedList"/>
    <dgm:cxn modelId="{F1B9EA60-ADDC-44B9-A499-FD93E6775EF9}" type="presParOf" srcId="{5006F95A-2AB5-4EDE-BE20-A165D72C106A}" destId="{AADE160D-5E07-4B64-B706-3A592D653727}" srcOrd="0" destOrd="0" presId="urn:microsoft.com/office/officeart/2008/layout/LinedList"/>
    <dgm:cxn modelId="{7A8F09DA-E1A2-419C-A829-7E8B757929D6}" type="presParOf" srcId="{5006F95A-2AB5-4EDE-BE20-A165D72C106A}" destId="{63ED4C92-699F-4A1F-BD5B-8ED9E7772E5C}" srcOrd="1" destOrd="0" presId="urn:microsoft.com/office/officeart/2008/layout/LinedList"/>
    <dgm:cxn modelId="{71494A18-C1FF-4527-91C2-C42FACD2746C}" type="presParOf" srcId="{5006F95A-2AB5-4EDE-BE20-A165D72C106A}" destId="{04FC8B63-367F-43B0-8AE2-A61F2D25D49B}" srcOrd="2" destOrd="0" presId="urn:microsoft.com/office/officeart/2008/layout/LinedList"/>
    <dgm:cxn modelId="{0720CEAB-E03B-4641-BC9E-7188436DE566}" type="presParOf" srcId="{C43E8568-5B60-4C7A-9B2E-72D500C1FAE2}" destId="{33B28B2B-5B61-42DE-946B-49B8A31681BE}" srcOrd="8" destOrd="0" presId="urn:microsoft.com/office/officeart/2008/layout/LinedList"/>
    <dgm:cxn modelId="{31A84F0A-626F-411E-8DE1-CA42A5A70979}" type="presParOf" srcId="{C43E8568-5B60-4C7A-9B2E-72D500C1FAE2}" destId="{5699BD4C-349F-4EA9-B5D3-E10491A1A3E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6F525E-8B42-4FE0-A0EF-1F4FF007120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6F7C0B-118C-4EBA-990D-6A60360F1BAC}">
      <dgm:prSet phldrT="[Текст]" custT="1"/>
      <dgm:spPr/>
      <dgm:t>
        <a:bodyPr/>
        <a:lstStyle/>
        <a:p>
          <a:r>
            <a:rPr lang="ru-RU" sz="2800" b="0" dirty="0" smtClean="0"/>
            <a:t>3.1. Модуль </a:t>
          </a:r>
          <a:r>
            <a:rPr lang="ru-RU" sz="2800" b="1" dirty="0" smtClean="0"/>
            <a:t>«Ключевые общешкольные дела»</a:t>
          </a:r>
          <a:endParaRPr lang="ru-RU" sz="2800" b="1" dirty="0"/>
        </a:p>
      </dgm:t>
    </dgm:pt>
    <dgm:pt modelId="{009CB6C0-25EB-4851-8956-668271DA82AB}" type="parTrans" cxnId="{DE0AF144-A99B-4B18-B5FC-6CFDDCC14C17}">
      <dgm:prSet/>
      <dgm:spPr/>
      <dgm:t>
        <a:bodyPr/>
        <a:lstStyle/>
        <a:p>
          <a:endParaRPr lang="ru-RU"/>
        </a:p>
      </dgm:t>
    </dgm:pt>
    <dgm:pt modelId="{2CF48E4B-F7D4-43B2-9B17-DB03D0C73B4F}" type="sibTrans" cxnId="{DE0AF144-A99B-4B18-B5FC-6CFDDCC14C17}">
      <dgm:prSet/>
      <dgm:spPr/>
      <dgm:t>
        <a:bodyPr/>
        <a:lstStyle/>
        <a:p>
          <a:endParaRPr lang="ru-RU"/>
        </a:p>
      </dgm:t>
    </dgm:pt>
    <dgm:pt modelId="{E98418B4-962F-4D69-8B95-448D75768136}">
      <dgm:prSet phldrT="[Текст]"/>
      <dgm:spPr/>
      <dgm:t>
        <a:bodyPr/>
        <a:lstStyle/>
        <a:p>
          <a:r>
            <a:rPr lang="ru-RU" b="0" i="0" u="sng" dirty="0" smtClean="0">
              <a:solidFill>
                <a:srgbClr val="C00000"/>
              </a:solidFill>
            </a:rPr>
            <a:t>На внешкольном уровне</a:t>
          </a:r>
          <a:r>
            <a:rPr lang="ru-RU" b="0" i="0" u="none" dirty="0" smtClean="0">
              <a:solidFill>
                <a:srgbClr val="C00000"/>
              </a:solidFill>
            </a:rPr>
            <a:t>: … </a:t>
          </a:r>
          <a:r>
            <a:rPr lang="ru-RU" u="none" dirty="0" smtClean="0">
              <a:solidFill>
                <a:srgbClr val="C00000"/>
              </a:solidFill>
            </a:rPr>
            <a:t>с</a:t>
          </a:r>
          <a:r>
            <a:rPr lang="ru-RU" i="1" u="none" dirty="0" smtClean="0">
              <a:solidFill>
                <a:srgbClr val="C00000"/>
              </a:solidFill>
            </a:rPr>
            <a:t>оциальные и образовательные проекты …</a:t>
          </a:r>
          <a:endParaRPr lang="ru-RU" dirty="0">
            <a:solidFill>
              <a:srgbClr val="C00000"/>
            </a:solidFill>
          </a:endParaRPr>
        </a:p>
      </dgm:t>
    </dgm:pt>
    <dgm:pt modelId="{51D257E1-CB11-4868-B6E5-58508E65529D}" type="parTrans" cxnId="{29488AB1-3184-48DC-BCC5-FBCCFD05D143}">
      <dgm:prSet/>
      <dgm:spPr/>
      <dgm:t>
        <a:bodyPr/>
        <a:lstStyle/>
        <a:p>
          <a:endParaRPr lang="ru-RU"/>
        </a:p>
      </dgm:t>
    </dgm:pt>
    <dgm:pt modelId="{665B641F-D374-43C4-A2DD-1BB6EC8733A3}" type="sibTrans" cxnId="{29488AB1-3184-48DC-BCC5-FBCCFD05D143}">
      <dgm:prSet/>
      <dgm:spPr/>
      <dgm:t>
        <a:bodyPr/>
        <a:lstStyle/>
        <a:p>
          <a:endParaRPr lang="ru-RU"/>
        </a:p>
      </dgm:t>
    </dgm:pt>
    <dgm:pt modelId="{D78D1943-54A5-4430-8361-21AE72CC0E0B}">
      <dgm:prSet phldrT="[Текст]"/>
      <dgm:spPr/>
      <dgm:t>
        <a:bodyPr/>
        <a:lstStyle/>
        <a:p>
          <a:r>
            <a:rPr lang="ru-RU" b="0" i="0" u="sng" dirty="0" smtClean="0"/>
            <a:t>На школьном уровне</a:t>
          </a:r>
          <a:r>
            <a:rPr lang="ru-RU" b="0" i="0" u="none" dirty="0" smtClean="0"/>
            <a:t>: … </a:t>
          </a:r>
          <a:r>
            <a:rPr lang="ru-RU" i="1" u="none" dirty="0" smtClean="0"/>
            <a:t>творческие (театрализованные, музыкальные, литературные и т.п.) дела …</a:t>
          </a:r>
          <a:endParaRPr lang="ru-RU" u="none" dirty="0"/>
        </a:p>
      </dgm:t>
    </dgm:pt>
    <dgm:pt modelId="{14AF8C50-3A47-4210-A29C-1A306D3B342A}" type="parTrans" cxnId="{B0A8A15C-CA99-4567-A083-94BEADEB6B5B}">
      <dgm:prSet/>
      <dgm:spPr/>
      <dgm:t>
        <a:bodyPr/>
        <a:lstStyle/>
        <a:p>
          <a:endParaRPr lang="ru-RU"/>
        </a:p>
      </dgm:t>
    </dgm:pt>
    <dgm:pt modelId="{245F40FF-0505-4054-8ED5-5098594EC9E6}" type="sibTrans" cxnId="{B0A8A15C-CA99-4567-A083-94BEADEB6B5B}">
      <dgm:prSet/>
      <dgm:spPr/>
      <dgm:t>
        <a:bodyPr/>
        <a:lstStyle/>
        <a:p>
          <a:endParaRPr lang="ru-RU"/>
        </a:p>
      </dgm:t>
    </dgm:pt>
    <dgm:pt modelId="{81845573-4E3F-4F3A-856E-DF970B9D4B07}">
      <dgm:prSet phldrT="[Текст]"/>
      <dgm:spPr/>
      <dgm:t>
        <a:bodyPr/>
        <a:lstStyle/>
        <a:p>
          <a:r>
            <a:rPr lang="ru-RU" b="0" i="0" u="sng" dirty="0" smtClean="0"/>
            <a:t>На уровне классов</a:t>
          </a:r>
          <a:r>
            <a:rPr lang="ru-RU" b="0" i="0" u="none" dirty="0" smtClean="0"/>
            <a:t>: …участие в </a:t>
          </a:r>
          <a:r>
            <a:rPr lang="ru-RU" i="1" u="none" dirty="0" smtClean="0"/>
            <a:t>реализации общешкольных ключевых дел…</a:t>
          </a:r>
          <a:endParaRPr lang="ru-RU" u="none" dirty="0"/>
        </a:p>
      </dgm:t>
    </dgm:pt>
    <dgm:pt modelId="{791E6078-41D9-41C2-BDC6-A585C9FBBB13}" type="parTrans" cxnId="{FCFA440A-7201-4612-831D-B906CC52F404}">
      <dgm:prSet/>
      <dgm:spPr/>
      <dgm:t>
        <a:bodyPr/>
        <a:lstStyle/>
        <a:p>
          <a:endParaRPr lang="ru-RU"/>
        </a:p>
      </dgm:t>
    </dgm:pt>
    <dgm:pt modelId="{DB44444A-FB9C-4780-B9C6-5FDCF7C7A89D}" type="sibTrans" cxnId="{FCFA440A-7201-4612-831D-B906CC52F404}">
      <dgm:prSet/>
      <dgm:spPr/>
      <dgm:t>
        <a:bodyPr/>
        <a:lstStyle/>
        <a:p>
          <a:endParaRPr lang="ru-RU"/>
        </a:p>
      </dgm:t>
    </dgm:pt>
    <dgm:pt modelId="{FD45AC3F-7B01-4F48-A713-E8D2726B5448}" type="pres">
      <dgm:prSet presAssocID="{336F525E-8B42-4FE0-A0EF-1F4FF007120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B7C703E-A124-43B6-9E26-703477F3060A}" type="pres">
      <dgm:prSet presAssocID="{C56F7C0B-118C-4EBA-990D-6A60360F1BAC}" presName="thickLine" presStyleLbl="alignNode1" presStyleIdx="0" presStyleCnt="1"/>
      <dgm:spPr/>
    </dgm:pt>
    <dgm:pt modelId="{AB5E4CB7-A01A-4F33-892F-AE23986C7D2E}" type="pres">
      <dgm:prSet presAssocID="{C56F7C0B-118C-4EBA-990D-6A60360F1BAC}" presName="horz1" presStyleCnt="0"/>
      <dgm:spPr/>
    </dgm:pt>
    <dgm:pt modelId="{CD18F444-F57F-4D19-B3F8-53E247A486FD}" type="pres">
      <dgm:prSet presAssocID="{C56F7C0B-118C-4EBA-990D-6A60360F1BAC}" presName="tx1" presStyleLbl="revTx" presStyleIdx="0" presStyleCnt="4"/>
      <dgm:spPr/>
      <dgm:t>
        <a:bodyPr/>
        <a:lstStyle/>
        <a:p>
          <a:endParaRPr lang="ru-RU"/>
        </a:p>
      </dgm:t>
    </dgm:pt>
    <dgm:pt modelId="{C43E8568-5B60-4C7A-9B2E-72D500C1FAE2}" type="pres">
      <dgm:prSet presAssocID="{C56F7C0B-118C-4EBA-990D-6A60360F1BAC}" presName="vert1" presStyleCnt="0"/>
      <dgm:spPr/>
    </dgm:pt>
    <dgm:pt modelId="{3E624D1A-F59F-435E-92E8-7E40D8562BFF}" type="pres">
      <dgm:prSet presAssocID="{E98418B4-962F-4D69-8B95-448D75768136}" presName="vertSpace2a" presStyleCnt="0"/>
      <dgm:spPr/>
    </dgm:pt>
    <dgm:pt modelId="{36497D30-090A-42A9-B43F-CA255E8381D7}" type="pres">
      <dgm:prSet presAssocID="{E98418B4-962F-4D69-8B95-448D75768136}" presName="horz2" presStyleCnt="0"/>
      <dgm:spPr/>
    </dgm:pt>
    <dgm:pt modelId="{178EF377-1D7C-4A91-B5D8-ECD737F54A67}" type="pres">
      <dgm:prSet presAssocID="{E98418B4-962F-4D69-8B95-448D75768136}" presName="horzSpace2" presStyleCnt="0"/>
      <dgm:spPr/>
    </dgm:pt>
    <dgm:pt modelId="{0241C89B-4716-47C1-B229-0D376E949286}" type="pres">
      <dgm:prSet presAssocID="{E98418B4-962F-4D69-8B95-448D75768136}" presName="tx2" presStyleLbl="revTx" presStyleIdx="1" presStyleCnt="4"/>
      <dgm:spPr/>
      <dgm:t>
        <a:bodyPr/>
        <a:lstStyle/>
        <a:p>
          <a:endParaRPr lang="ru-RU"/>
        </a:p>
      </dgm:t>
    </dgm:pt>
    <dgm:pt modelId="{A34F6AD8-0CF2-4575-A39C-38C5BE768E7C}" type="pres">
      <dgm:prSet presAssocID="{E98418B4-962F-4D69-8B95-448D75768136}" presName="vert2" presStyleCnt="0"/>
      <dgm:spPr/>
    </dgm:pt>
    <dgm:pt modelId="{0AB226E0-5115-475F-BEE4-0FC916F3C511}" type="pres">
      <dgm:prSet presAssocID="{E98418B4-962F-4D69-8B95-448D75768136}" presName="thinLine2b" presStyleLbl="callout" presStyleIdx="0" presStyleCnt="3"/>
      <dgm:spPr/>
    </dgm:pt>
    <dgm:pt modelId="{C54DE6DB-4B5C-4CAE-BB95-A9A34E405B51}" type="pres">
      <dgm:prSet presAssocID="{E98418B4-962F-4D69-8B95-448D75768136}" presName="vertSpace2b" presStyleCnt="0"/>
      <dgm:spPr/>
    </dgm:pt>
    <dgm:pt modelId="{3DA1A9BF-501F-4BC3-AB90-8D72A5A8A3A8}" type="pres">
      <dgm:prSet presAssocID="{D78D1943-54A5-4430-8361-21AE72CC0E0B}" presName="horz2" presStyleCnt="0"/>
      <dgm:spPr/>
    </dgm:pt>
    <dgm:pt modelId="{D76F1847-44DA-49BF-9E8F-864C5821DB5E}" type="pres">
      <dgm:prSet presAssocID="{D78D1943-54A5-4430-8361-21AE72CC0E0B}" presName="horzSpace2" presStyleCnt="0"/>
      <dgm:spPr/>
    </dgm:pt>
    <dgm:pt modelId="{4AB6C644-75BB-4CB6-99E8-E3027AB200D7}" type="pres">
      <dgm:prSet presAssocID="{D78D1943-54A5-4430-8361-21AE72CC0E0B}" presName="tx2" presStyleLbl="revTx" presStyleIdx="2" presStyleCnt="4"/>
      <dgm:spPr/>
      <dgm:t>
        <a:bodyPr/>
        <a:lstStyle/>
        <a:p>
          <a:endParaRPr lang="ru-RU"/>
        </a:p>
      </dgm:t>
    </dgm:pt>
    <dgm:pt modelId="{DF180699-5ABF-4581-863B-7622C717B2B1}" type="pres">
      <dgm:prSet presAssocID="{D78D1943-54A5-4430-8361-21AE72CC0E0B}" presName="vert2" presStyleCnt="0"/>
      <dgm:spPr/>
    </dgm:pt>
    <dgm:pt modelId="{35D3FB1E-51A0-4E89-948B-E6DFB6C1EAA2}" type="pres">
      <dgm:prSet presAssocID="{D78D1943-54A5-4430-8361-21AE72CC0E0B}" presName="thinLine2b" presStyleLbl="callout" presStyleIdx="1" presStyleCnt="3"/>
      <dgm:spPr/>
    </dgm:pt>
    <dgm:pt modelId="{D362224D-2C44-4169-BD38-F6C407B43777}" type="pres">
      <dgm:prSet presAssocID="{D78D1943-54A5-4430-8361-21AE72CC0E0B}" presName="vertSpace2b" presStyleCnt="0"/>
      <dgm:spPr/>
    </dgm:pt>
    <dgm:pt modelId="{5006F95A-2AB5-4EDE-BE20-A165D72C106A}" type="pres">
      <dgm:prSet presAssocID="{81845573-4E3F-4F3A-856E-DF970B9D4B07}" presName="horz2" presStyleCnt="0"/>
      <dgm:spPr/>
    </dgm:pt>
    <dgm:pt modelId="{AADE160D-5E07-4B64-B706-3A592D653727}" type="pres">
      <dgm:prSet presAssocID="{81845573-4E3F-4F3A-856E-DF970B9D4B07}" presName="horzSpace2" presStyleCnt="0"/>
      <dgm:spPr/>
    </dgm:pt>
    <dgm:pt modelId="{63ED4C92-699F-4A1F-BD5B-8ED9E7772E5C}" type="pres">
      <dgm:prSet presAssocID="{81845573-4E3F-4F3A-856E-DF970B9D4B07}" presName="tx2" presStyleLbl="revTx" presStyleIdx="3" presStyleCnt="4"/>
      <dgm:spPr/>
      <dgm:t>
        <a:bodyPr/>
        <a:lstStyle/>
        <a:p>
          <a:endParaRPr lang="ru-RU"/>
        </a:p>
      </dgm:t>
    </dgm:pt>
    <dgm:pt modelId="{04FC8B63-367F-43B0-8AE2-A61F2D25D49B}" type="pres">
      <dgm:prSet presAssocID="{81845573-4E3F-4F3A-856E-DF970B9D4B07}" presName="vert2" presStyleCnt="0"/>
      <dgm:spPr/>
    </dgm:pt>
    <dgm:pt modelId="{33B28B2B-5B61-42DE-946B-49B8A31681BE}" type="pres">
      <dgm:prSet presAssocID="{81845573-4E3F-4F3A-856E-DF970B9D4B07}" presName="thinLine2b" presStyleLbl="callout" presStyleIdx="2" presStyleCnt="3"/>
      <dgm:spPr/>
    </dgm:pt>
    <dgm:pt modelId="{5699BD4C-349F-4EA9-B5D3-E10491A1A3EB}" type="pres">
      <dgm:prSet presAssocID="{81845573-4E3F-4F3A-856E-DF970B9D4B07}" presName="vertSpace2b" presStyleCnt="0"/>
      <dgm:spPr/>
    </dgm:pt>
  </dgm:ptLst>
  <dgm:cxnLst>
    <dgm:cxn modelId="{9C66DD4A-59F8-4B93-99E3-D098D0F62BA8}" type="presOf" srcId="{C56F7C0B-118C-4EBA-990D-6A60360F1BAC}" destId="{CD18F444-F57F-4D19-B3F8-53E247A486FD}" srcOrd="0" destOrd="0" presId="urn:microsoft.com/office/officeart/2008/layout/LinedList"/>
    <dgm:cxn modelId="{DE0AF144-A99B-4B18-B5FC-6CFDDCC14C17}" srcId="{336F525E-8B42-4FE0-A0EF-1F4FF0071204}" destId="{C56F7C0B-118C-4EBA-990D-6A60360F1BAC}" srcOrd="0" destOrd="0" parTransId="{009CB6C0-25EB-4851-8956-668271DA82AB}" sibTransId="{2CF48E4B-F7D4-43B2-9B17-DB03D0C73B4F}"/>
    <dgm:cxn modelId="{29488AB1-3184-48DC-BCC5-FBCCFD05D143}" srcId="{C56F7C0B-118C-4EBA-990D-6A60360F1BAC}" destId="{E98418B4-962F-4D69-8B95-448D75768136}" srcOrd="0" destOrd="0" parTransId="{51D257E1-CB11-4868-B6E5-58508E65529D}" sibTransId="{665B641F-D374-43C4-A2DD-1BB6EC8733A3}"/>
    <dgm:cxn modelId="{81FF341A-3411-4099-97C6-DDF49BA3AAC3}" type="presOf" srcId="{E98418B4-962F-4D69-8B95-448D75768136}" destId="{0241C89B-4716-47C1-B229-0D376E949286}" srcOrd="0" destOrd="0" presId="urn:microsoft.com/office/officeart/2008/layout/LinedList"/>
    <dgm:cxn modelId="{7A3FE89A-3266-45FC-89C9-0ACAA61CD843}" type="presOf" srcId="{81845573-4E3F-4F3A-856E-DF970B9D4B07}" destId="{63ED4C92-699F-4A1F-BD5B-8ED9E7772E5C}" srcOrd="0" destOrd="0" presId="urn:microsoft.com/office/officeart/2008/layout/LinedList"/>
    <dgm:cxn modelId="{86BF65A6-5AA7-4094-84DE-57A65132ED00}" type="presOf" srcId="{336F525E-8B42-4FE0-A0EF-1F4FF0071204}" destId="{FD45AC3F-7B01-4F48-A713-E8D2726B5448}" srcOrd="0" destOrd="0" presId="urn:microsoft.com/office/officeart/2008/layout/LinedList"/>
    <dgm:cxn modelId="{2D31BDEC-A131-468D-839D-AA90473C3295}" type="presOf" srcId="{D78D1943-54A5-4430-8361-21AE72CC0E0B}" destId="{4AB6C644-75BB-4CB6-99E8-E3027AB200D7}" srcOrd="0" destOrd="0" presId="urn:microsoft.com/office/officeart/2008/layout/LinedList"/>
    <dgm:cxn modelId="{FCFA440A-7201-4612-831D-B906CC52F404}" srcId="{C56F7C0B-118C-4EBA-990D-6A60360F1BAC}" destId="{81845573-4E3F-4F3A-856E-DF970B9D4B07}" srcOrd="2" destOrd="0" parTransId="{791E6078-41D9-41C2-BDC6-A585C9FBBB13}" sibTransId="{DB44444A-FB9C-4780-B9C6-5FDCF7C7A89D}"/>
    <dgm:cxn modelId="{B0A8A15C-CA99-4567-A083-94BEADEB6B5B}" srcId="{C56F7C0B-118C-4EBA-990D-6A60360F1BAC}" destId="{D78D1943-54A5-4430-8361-21AE72CC0E0B}" srcOrd="1" destOrd="0" parTransId="{14AF8C50-3A47-4210-A29C-1A306D3B342A}" sibTransId="{245F40FF-0505-4054-8ED5-5098594EC9E6}"/>
    <dgm:cxn modelId="{15B571A9-9E0A-47A3-A167-D6C45246F1B7}" type="presParOf" srcId="{FD45AC3F-7B01-4F48-A713-E8D2726B5448}" destId="{CB7C703E-A124-43B6-9E26-703477F3060A}" srcOrd="0" destOrd="0" presId="urn:microsoft.com/office/officeart/2008/layout/LinedList"/>
    <dgm:cxn modelId="{B752BD76-4F62-4A0F-AF8A-2F4010B18095}" type="presParOf" srcId="{FD45AC3F-7B01-4F48-A713-E8D2726B5448}" destId="{AB5E4CB7-A01A-4F33-892F-AE23986C7D2E}" srcOrd="1" destOrd="0" presId="urn:microsoft.com/office/officeart/2008/layout/LinedList"/>
    <dgm:cxn modelId="{70B0DCEC-6DE2-4163-B4CA-A6CFBA8F8585}" type="presParOf" srcId="{AB5E4CB7-A01A-4F33-892F-AE23986C7D2E}" destId="{CD18F444-F57F-4D19-B3F8-53E247A486FD}" srcOrd="0" destOrd="0" presId="urn:microsoft.com/office/officeart/2008/layout/LinedList"/>
    <dgm:cxn modelId="{D9AB84CD-F451-41BA-9E42-853DC576F231}" type="presParOf" srcId="{AB5E4CB7-A01A-4F33-892F-AE23986C7D2E}" destId="{C43E8568-5B60-4C7A-9B2E-72D500C1FAE2}" srcOrd="1" destOrd="0" presId="urn:microsoft.com/office/officeart/2008/layout/LinedList"/>
    <dgm:cxn modelId="{481F17BB-7B8C-4D49-B463-5ED9AA57B5AE}" type="presParOf" srcId="{C43E8568-5B60-4C7A-9B2E-72D500C1FAE2}" destId="{3E624D1A-F59F-435E-92E8-7E40D8562BFF}" srcOrd="0" destOrd="0" presId="urn:microsoft.com/office/officeart/2008/layout/LinedList"/>
    <dgm:cxn modelId="{DFA56A2D-88AD-410F-A25E-9DAAF3B1ED8E}" type="presParOf" srcId="{C43E8568-5B60-4C7A-9B2E-72D500C1FAE2}" destId="{36497D30-090A-42A9-B43F-CA255E8381D7}" srcOrd="1" destOrd="0" presId="urn:microsoft.com/office/officeart/2008/layout/LinedList"/>
    <dgm:cxn modelId="{BB4C3CB6-537C-4811-BC10-6F503B8BC2D2}" type="presParOf" srcId="{36497D30-090A-42A9-B43F-CA255E8381D7}" destId="{178EF377-1D7C-4A91-B5D8-ECD737F54A67}" srcOrd="0" destOrd="0" presId="urn:microsoft.com/office/officeart/2008/layout/LinedList"/>
    <dgm:cxn modelId="{D8AC4B44-4E9C-4B4F-A205-50C6A0372E78}" type="presParOf" srcId="{36497D30-090A-42A9-B43F-CA255E8381D7}" destId="{0241C89B-4716-47C1-B229-0D376E949286}" srcOrd="1" destOrd="0" presId="urn:microsoft.com/office/officeart/2008/layout/LinedList"/>
    <dgm:cxn modelId="{C6A9C636-1C40-49A1-9569-E3C5F33DBE69}" type="presParOf" srcId="{36497D30-090A-42A9-B43F-CA255E8381D7}" destId="{A34F6AD8-0CF2-4575-A39C-38C5BE768E7C}" srcOrd="2" destOrd="0" presId="urn:microsoft.com/office/officeart/2008/layout/LinedList"/>
    <dgm:cxn modelId="{3752AA17-5A28-461A-81F1-79A561F67571}" type="presParOf" srcId="{C43E8568-5B60-4C7A-9B2E-72D500C1FAE2}" destId="{0AB226E0-5115-475F-BEE4-0FC916F3C511}" srcOrd="2" destOrd="0" presId="urn:microsoft.com/office/officeart/2008/layout/LinedList"/>
    <dgm:cxn modelId="{716663F3-E007-42A6-901C-5367156FE9A8}" type="presParOf" srcId="{C43E8568-5B60-4C7A-9B2E-72D500C1FAE2}" destId="{C54DE6DB-4B5C-4CAE-BB95-A9A34E405B51}" srcOrd="3" destOrd="0" presId="urn:microsoft.com/office/officeart/2008/layout/LinedList"/>
    <dgm:cxn modelId="{0264011E-14E8-48FC-B743-5029CD9FDE95}" type="presParOf" srcId="{C43E8568-5B60-4C7A-9B2E-72D500C1FAE2}" destId="{3DA1A9BF-501F-4BC3-AB90-8D72A5A8A3A8}" srcOrd="4" destOrd="0" presId="urn:microsoft.com/office/officeart/2008/layout/LinedList"/>
    <dgm:cxn modelId="{31E5F0F7-A88C-486E-8723-492426BFE445}" type="presParOf" srcId="{3DA1A9BF-501F-4BC3-AB90-8D72A5A8A3A8}" destId="{D76F1847-44DA-49BF-9E8F-864C5821DB5E}" srcOrd="0" destOrd="0" presId="urn:microsoft.com/office/officeart/2008/layout/LinedList"/>
    <dgm:cxn modelId="{4950C4A1-1A0F-4C9F-8109-07CA66962E2E}" type="presParOf" srcId="{3DA1A9BF-501F-4BC3-AB90-8D72A5A8A3A8}" destId="{4AB6C644-75BB-4CB6-99E8-E3027AB200D7}" srcOrd="1" destOrd="0" presId="urn:microsoft.com/office/officeart/2008/layout/LinedList"/>
    <dgm:cxn modelId="{3DB52496-5CCB-47F3-A780-0BFC239BE6CD}" type="presParOf" srcId="{3DA1A9BF-501F-4BC3-AB90-8D72A5A8A3A8}" destId="{DF180699-5ABF-4581-863B-7622C717B2B1}" srcOrd="2" destOrd="0" presId="urn:microsoft.com/office/officeart/2008/layout/LinedList"/>
    <dgm:cxn modelId="{3DC4046F-F7EE-4DE7-9238-B624D0A6D35D}" type="presParOf" srcId="{C43E8568-5B60-4C7A-9B2E-72D500C1FAE2}" destId="{35D3FB1E-51A0-4E89-948B-E6DFB6C1EAA2}" srcOrd="5" destOrd="0" presId="urn:microsoft.com/office/officeart/2008/layout/LinedList"/>
    <dgm:cxn modelId="{57741EAA-9E2F-4053-918C-EEBCD52AD35A}" type="presParOf" srcId="{C43E8568-5B60-4C7A-9B2E-72D500C1FAE2}" destId="{D362224D-2C44-4169-BD38-F6C407B43777}" srcOrd="6" destOrd="0" presId="urn:microsoft.com/office/officeart/2008/layout/LinedList"/>
    <dgm:cxn modelId="{5BC185D4-A052-4685-858F-9284BACBD8A4}" type="presParOf" srcId="{C43E8568-5B60-4C7A-9B2E-72D500C1FAE2}" destId="{5006F95A-2AB5-4EDE-BE20-A165D72C106A}" srcOrd="7" destOrd="0" presId="urn:microsoft.com/office/officeart/2008/layout/LinedList"/>
    <dgm:cxn modelId="{F1B9EA60-ADDC-44B9-A499-FD93E6775EF9}" type="presParOf" srcId="{5006F95A-2AB5-4EDE-BE20-A165D72C106A}" destId="{AADE160D-5E07-4B64-B706-3A592D653727}" srcOrd="0" destOrd="0" presId="urn:microsoft.com/office/officeart/2008/layout/LinedList"/>
    <dgm:cxn modelId="{7A8F09DA-E1A2-419C-A829-7E8B757929D6}" type="presParOf" srcId="{5006F95A-2AB5-4EDE-BE20-A165D72C106A}" destId="{63ED4C92-699F-4A1F-BD5B-8ED9E7772E5C}" srcOrd="1" destOrd="0" presId="urn:microsoft.com/office/officeart/2008/layout/LinedList"/>
    <dgm:cxn modelId="{71494A18-C1FF-4527-91C2-C42FACD2746C}" type="presParOf" srcId="{5006F95A-2AB5-4EDE-BE20-A165D72C106A}" destId="{04FC8B63-367F-43B0-8AE2-A61F2D25D49B}" srcOrd="2" destOrd="0" presId="urn:microsoft.com/office/officeart/2008/layout/LinedList"/>
    <dgm:cxn modelId="{0720CEAB-E03B-4641-BC9E-7188436DE566}" type="presParOf" srcId="{C43E8568-5B60-4C7A-9B2E-72D500C1FAE2}" destId="{33B28B2B-5B61-42DE-946B-49B8A31681BE}" srcOrd="8" destOrd="0" presId="urn:microsoft.com/office/officeart/2008/layout/LinedList"/>
    <dgm:cxn modelId="{31A84F0A-626F-411E-8DE1-CA42A5A70979}" type="presParOf" srcId="{C43E8568-5B60-4C7A-9B2E-72D500C1FAE2}" destId="{5699BD4C-349F-4EA9-B5D3-E10491A1A3E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6F525E-8B42-4FE0-A0EF-1F4FF007120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6F7C0B-118C-4EBA-990D-6A60360F1BAC}">
      <dgm:prSet phldrT="[Текст]" custT="1"/>
      <dgm:spPr/>
      <dgm:t>
        <a:bodyPr/>
        <a:lstStyle/>
        <a:p>
          <a:r>
            <a:rPr lang="ru-RU" sz="2800" b="0" dirty="0" smtClean="0"/>
            <a:t>3.2. Модуль </a:t>
          </a:r>
          <a:r>
            <a:rPr lang="ru-RU" sz="2800" b="1" dirty="0" smtClean="0"/>
            <a:t>«Классное  руководство»</a:t>
          </a:r>
          <a:endParaRPr lang="ru-RU" sz="2800" b="1" dirty="0"/>
        </a:p>
      </dgm:t>
    </dgm:pt>
    <dgm:pt modelId="{009CB6C0-25EB-4851-8956-668271DA82AB}" type="parTrans" cxnId="{DE0AF144-A99B-4B18-B5FC-6CFDDCC14C17}">
      <dgm:prSet/>
      <dgm:spPr/>
      <dgm:t>
        <a:bodyPr/>
        <a:lstStyle/>
        <a:p>
          <a:endParaRPr lang="ru-RU"/>
        </a:p>
      </dgm:t>
    </dgm:pt>
    <dgm:pt modelId="{2CF48E4B-F7D4-43B2-9B17-DB03D0C73B4F}" type="sibTrans" cxnId="{DE0AF144-A99B-4B18-B5FC-6CFDDCC14C17}">
      <dgm:prSet/>
      <dgm:spPr/>
      <dgm:t>
        <a:bodyPr/>
        <a:lstStyle/>
        <a:p>
          <a:endParaRPr lang="ru-RU"/>
        </a:p>
      </dgm:t>
    </dgm:pt>
    <dgm:pt modelId="{E98418B4-962F-4D69-8B95-448D75768136}">
      <dgm:prSet phldrT="[Текст]"/>
      <dgm:spPr/>
      <dgm:t>
        <a:bodyPr/>
        <a:lstStyle/>
        <a:p>
          <a:r>
            <a:rPr lang="ru-RU" b="0" i="0" u="sng" dirty="0" smtClean="0"/>
            <a:t>Работа с классом: </a:t>
          </a:r>
          <a:r>
            <a:rPr lang="ru-RU" dirty="0" smtClean="0"/>
            <a:t>организация интересных и полезных для личностного развития ребенка совместных дел (…</a:t>
          </a:r>
          <a:r>
            <a:rPr lang="ru-RU" dirty="0" smtClean="0">
              <a:solidFill>
                <a:srgbClr val="C00000"/>
              </a:solidFill>
            </a:rPr>
            <a:t>духовно-нравственной, творческой … </a:t>
          </a:r>
          <a:r>
            <a:rPr lang="ru-RU" dirty="0" smtClean="0"/>
            <a:t>направленности</a:t>
          </a:r>
          <a:endParaRPr lang="ru-RU" dirty="0">
            <a:solidFill>
              <a:srgbClr val="C00000"/>
            </a:solidFill>
          </a:endParaRPr>
        </a:p>
      </dgm:t>
    </dgm:pt>
    <dgm:pt modelId="{51D257E1-CB11-4868-B6E5-58508E65529D}" type="parTrans" cxnId="{29488AB1-3184-48DC-BCC5-FBCCFD05D143}">
      <dgm:prSet/>
      <dgm:spPr/>
      <dgm:t>
        <a:bodyPr/>
        <a:lstStyle/>
        <a:p>
          <a:endParaRPr lang="ru-RU"/>
        </a:p>
      </dgm:t>
    </dgm:pt>
    <dgm:pt modelId="{665B641F-D374-43C4-A2DD-1BB6EC8733A3}" type="sibTrans" cxnId="{29488AB1-3184-48DC-BCC5-FBCCFD05D143}">
      <dgm:prSet/>
      <dgm:spPr/>
      <dgm:t>
        <a:bodyPr/>
        <a:lstStyle/>
        <a:p>
          <a:endParaRPr lang="ru-RU"/>
        </a:p>
      </dgm:t>
    </dgm:pt>
    <dgm:pt modelId="{D78D1943-54A5-4430-8361-21AE72CC0E0B}">
      <dgm:prSet phldrT="[Текст]"/>
      <dgm:spPr/>
      <dgm:t>
        <a:bodyPr/>
        <a:lstStyle/>
        <a:p>
          <a:r>
            <a:rPr lang="ru-RU" b="0" i="0" u="sng" dirty="0" smtClean="0"/>
            <a:t>Работа с родителями </a:t>
          </a:r>
          <a:r>
            <a:rPr lang="ru-RU" dirty="0" smtClean="0"/>
            <a:t>привлечение членов семей школьников к организации и проведению дел класса</a:t>
          </a:r>
          <a:endParaRPr lang="ru-RU" u="none" dirty="0"/>
        </a:p>
      </dgm:t>
    </dgm:pt>
    <dgm:pt modelId="{14AF8C50-3A47-4210-A29C-1A306D3B342A}" type="parTrans" cxnId="{B0A8A15C-CA99-4567-A083-94BEADEB6B5B}">
      <dgm:prSet/>
      <dgm:spPr/>
      <dgm:t>
        <a:bodyPr/>
        <a:lstStyle/>
        <a:p>
          <a:endParaRPr lang="ru-RU"/>
        </a:p>
      </dgm:t>
    </dgm:pt>
    <dgm:pt modelId="{245F40FF-0505-4054-8ED5-5098594EC9E6}" type="sibTrans" cxnId="{B0A8A15C-CA99-4567-A083-94BEADEB6B5B}">
      <dgm:prSet/>
      <dgm:spPr/>
      <dgm:t>
        <a:bodyPr/>
        <a:lstStyle/>
        <a:p>
          <a:endParaRPr lang="ru-RU"/>
        </a:p>
      </dgm:t>
    </dgm:pt>
    <dgm:pt modelId="{81845573-4E3F-4F3A-856E-DF970B9D4B07}">
      <dgm:prSet phldrT="[Текст]"/>
      <dgm:spPr/>
      <dgm:t>
        <a:bodyPr/>
        <a:lstStyle/>
        <a:p>
          <a:r>
            <a:rPr lang="ru-RU" b="0" u="sng" dirty="0" smtClean="0"/>
            <a:t>Ключевые мероприятия модуля</a:t>
          </a:r>
          <a:r>
            <a:rPr lang="ru-RU" b="0" u="none" dirty="0" smtClean="0"/>
            <a:t>: … </a:t>
          </a:r>
          <a:r>
            <a:rPr lang="ru-RU" dirty="0" smtClean="0"/>
            <a:t>коллективно - творческие дела, проектная деятельность, внеклассные мероприятия различных видов и форм</a:t>
          </a:r>
          <a:endParaRPr lang="ru-RU" u="none" dirty="0"/>
        </a:p>
      </dgm:t>
    </dgm:pt>
    <dgm:pt modelId="{791E6078-41D9-41C2-BDC6-A585C9FBBB13}" type="parTrans" cxnId="{FCFA440A-7201-4612-831D-B906CC52F404}">
      <dgm:prSet/>
      <dgm:spPr/>
      <dgm:t>
        <a:bodyPr/>
        <a:lstStyle/>
        <a:p>
          <a:endParaRPr lang="ru-RU"/>
        </a:p>
      </dgm:t>
    </dgm:pt>
    <dgm:pt modelId="{DB44444A-FB9C-4780-B9C6-5FDCF7C7A89D}" type="sibTrans" cxnId="{FCFA440A-7201-4612-831D-B906CC52F404}">
      <dgm:prSet/>
      <dgm:spPr/>
      <dgm:t>
        <a:bodyPr/>
        <a:lstStyle/>
        <a:p>
          <a:endParaRPr lang="ru-RU"/>
        </a:p>
      </dgm:t>
    </dgm:pt>
    <dgm:pt modelId="{FD45AC3F-7B01-4F48-A713-E8D2726B5448}" type="pres">
      <dgm:prSet presAssocID="{336F525E-8B42-4FE0-A0EF-1F4FF007120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B7C703E-A124-43B6-9E26-703477F3060A}" type="pres">
      <dgm:prSet presAssocID="{C56F7C0B-118C-4EBA-990D-6A60360F1BAC}" presName="thickLine" presStyleLbl="alignNode1" presStyleIdx="0" presStyleCnt="1"/>
      <dgm:spPr/>
    </dgm:pt>
    <dgm:pt modelId="{AB5E4CB7-A01A-4F33-892F-AE23986C7D2E}" type="pres">
      <dgm:prSet presAssocID="{C56F7C0B-118C-4EBA-990D-6A60360F1BAC}" presName="horz1" presStyleCnt="0"/>
      <dgm:spPr/>
    </dgm:pt>
    <dgm:pt modelId="{CD18F444-F57F-4D19-B3F8-53E247A486FD}" type="pres">
      <dgm:prSet presAssocID="{C56F7C0B-118C-4EBA-990D-6A60360F1BAC}" presName="tx1" presStyleLbl="revTx" presStyleIdx="0" presStyleCnt="4" custScaleX="135810"/>
      <dgm:spPr/>
      <dgm:t>
        <a:bodyPr/>
        <a:lstStyle/>
        <a:p>
          <a:endParaRPr lang="ru-RU"/>
        </a:p>
      </dgm:t>
    </dgm:pt>
    <dgm:pt modelId="{C43E8568-5B60-4C7A-9B2E-72D500C1FAE2}" type="pres">
      <dgm:prSet presAssocID="{C56F7C0B-118C-4EBA-990D-6A60360F1BAC}" presName="vert1" presStyleCnt="0"/>
      <dgm:spPr/>
    </dgm:pt>
    <dgm:pt modelId="{3E624D1A-F59F-435E-92E8-7E40D8562BFF}" type="pres">
      <dgm:prSet presAssocID="{E98418B4-962F-4D69-8B95-448D75768136}" presName="vertSpace2a" presStyleCnt="0"/>
      <dgm:spPr/>
    </dgm:pt>
    <dgm:pt modelId="{36497D30-090A-42A9-B43F-CA255E8381D7}" type="pres">
      <dgm:prSet presAssocID="{E98418B4-962F-4D69-8B95-448D75768136}" presName="horz2" presStyleCnt="0"/>
      <dgm:spPr/>
    </dgm:pt>
    <dgm:pt modelId="{178EF377-1D7C-4A91-B5D8-ECD737F54A67}" type="pres">
      <dgm:prSet presAssocID="{E98418B4-962F-4D69-8B95-448D75768136}" presName="horzSpace2" presStyleCnt="0"/>
      <dgm:spPr/>
    </dgm:pt>
    <dgm:pt modelId="{0241C89B-4716-47C1-B229-0D376E949286}" type="pres">
      <dgm:prSet presAssocID="{E98418B4-962F-4D69-8B95-448D75768136}" presName="tx2" presStyleLbl="revTx" presStyleIdx="1" presStyleCnt="4"/>
      <dgm:spPr/>
      <dgm:t>
        <a:bodyPr/>
        <a:lstStyle/>
        <a:p>
          <a:endParaRPr lang="ru-RU"/>
        </a:p>
      </dgm:t>
    </dgm:pt>
    <dgm:pt modelId="{A34F6AD8-0CF2-4575-A39C-38C5BE768E7C}" type="pres">
      <dgm:prSet presAssocID="{E98418B4-962F-4D69-8B95-448D75768136}" presName="vert2" presStyleCnt="0"/>
      <dgm:spPr/>
    </dgm:pt>
    <dgm:pt modelId="{0AB226E0-5115-475F-BEE4-0FC916F3C511}" type="pres">
      <dgm:prSet presAssocID="{E98418B4-962F-4D69-8B95-448D75768136}" presName="thinLine2b" presStyleLbl="callout" presStyleIdx="0" presStyleCnt="3"/>
      <dgm:spPr/>
    </dgm:pt>
    <dgm:pt modelId="{C54DE6DB-4B5C-4CAE-BB95-A9A34E405B51}" type="pres">
      <dgm:prSet presAssocID="{E98418B4-962F-4D69-8B95-448D75768136}" presName="vertSpace2b" presStyleCnt="0"/>
      <dgm:spPr/>
    </dgm:pt>
    <dgm:pt modelId="{3DA1A9BF-501F-4BC3-AB90-8D72A5A8A3A8}" type="pres">
      <dgm:prSet presAssocID="{D78D1943-54A5-4430-8361-21AE72CC0E0B}" presName="horz2" presStyleCnt="0"/>
      <dgm:spPr/>
    </dgm:pt>
    <dgm:pt modelId="{D76F1847-44DA-49BF-9E8F-864C5821DB5E}" type="pres">
      <dgm:prSet presAssocID="{D78D1943-54A5-4430-8361-21AE72CC0E0B}" presName="horzSpace2" presStyleCnt="0"/>
      <dgm:spPr/>
    </dgm:pt>
    <dgm:pt modelId="{4AB6C644-75BB-4CB6-99E8-E3027AB200D7}" type="pres">
      <dgm:prSet presAssocID="{D78D1943-54A5-4430-8361-21AE72CC0E0B}" presName="tx2" presStyleLbl="revTx" presStyleIdx="2" presStyleCnt="4"/>
      <dgm:spPr/>
      <dgm:t>
        <a:bodyPr/>
        <a:lstStyle/>
        <a:p>
          <a:endParaRPr lang="ru-RU"/>
        </a:p>
      </dgm:t>
    </dgm:pt>
    <dgm:pt modelId="{DF180699-5ABF-4581-863B-7622C717B2B1}" type="pres">
      <dgm:prSet presAssocID="{D78D1943-54A5-4430-8361-21AE72CC0E0B}" presName="vert2" presStyleCnt="0"/>
      <dgm:spPr/>
    </dgm:pt>
    <dgm:pt modelId="{35D3FB1E-51A0-4E89-948B-E6DFB6C1EAA2}" type="pres">
      <dgm:prSet presAssocID="{D78D1943-54A5-4430-8361-21AE72CC0E0B}" presName="thinLine2b" presStyleLbl="callout" presStyleIdx="1" presStyleCnt="3"/>
      <dgm:spPr/>
    </dgm:pt>
    <dgm:pt modelId="{D362224D-2C44-4169-BD38-F6C407B43777}" type="pres">
      <dgm:prSet presAssocID="{D78D1943-54A5-4430-8361-21AE72CC0E0B}" presName="vertSpace2b" presStyleCnt="0"/>
      <dgm:spPr/>
    </dgm:pt>
    <dgm:pt modelId="{5006F95A-2AB5-4EDE-BE20-A165D72C106A}" type="pres">
      <dgm:prSet presAssocID="{81845573-4E3F-4F3A-856E-DF970B9D4B07}" presName="horz2" presStyleCnt="0"/>
      <dgm:spPr/>
    </dgm:pt>
    <dgm:pt modelId="{AADE160D-5E07-4B64-B706-3A592D653727}" type="pres">
      <dgm:prSet presAssocID="{81845573-4E3F-4F3A-856E-DF970B9D4B07}" presName="horzSpace2" presStyleCnt="0"/>
      <dgm:spPr/>
    </dgm:pt>
    <dgm:pt modelId="{63ED4C92-699F-4A1F-BD5B-8ED9E7772E5C}" type="pres">
      <dgm:prSet presAssocID="{81845573-4E3F-4F3A-856E-DF970B9D4B07}" presName="tx2" presStyleLbl="revTx" presStyleIdx="3" presStyleCnt="4"/>
      <dgm:spPr/>
      <dgm:t>
        <a:bodyPr/>
        <a:lstStyle/>
        <a:p>
          <a:endParaRPr lang="ru-RU"/>
        </a:p>
      </dgm:t>
    </dgm:pt>
    <dgm:pt modelId="{04FC8B63-367F-43B0-8AE2-A61F2D25D49B}" type="pres">
      <dgm:prSet presAssocID="{81845573-4E3F-4F3A-856E-DF970B9D4B07}" presName="vert2" presStyleCnt="0"/>
      <dgm:spPr/>
    </dgm:pt>
    <dgm:pt modelId="{33B28B2B-5B61-42DE-946B-49B8A31681BE}" type="pres">
      <dgm:prSet presAssocID="{81845573-4E3F-4F3A-856E-DF970B9D4B07}" presName="thinLine2b" presStyleLbl="callout" presStyleIdx="2" presStyleCnt="3"/>
      <dgm:spPr/>
    </dgm:pt>
    <dgm:pt modelId="{5699BD4C-349F-4EA9-B5D3-E10491A1A3EB}" type="pres">
      <dgm:prSet presAssocID="{81845573-4E3F-4F3A-856E-DF970B9D4B07}" presName="vertSpace2b" presStyleCnt="0"/>
      <dgm:spPr/>
    </dgm:pt>
  </dgm:ptLst>
  <dgm:cxnLst>
    <dgm:cxn modelId="{9C66DD4A-59F8-4B93-99E3-D098D0F62BA8}" type="presOf" srcId="{C56F7C0B-118C-4EBA-990D-6A60360F1BAC}" destId="{CD18F444-F57F-4D19-B3F8-53E247A486FD}" srcOrd="0" destOrd="0" presId="urn:microsoft.com/office/officeart/2008/layout/LinedList"/>
    <dgm:cxn modelId="{DE0AF144-A99B-4B18-B5FC-6CFDDCC14C17}" srcId="{336F525E-8B42-4FE0-A0EF-1F4FF0071204}" destId="{C56F7C0B-118C-4EBA-990D-6A60360F1BAC}" srcOrd="0" destOrd="0" parTransId="{009CB6C0-25EB-4851-8956-668271DA82AB}" sibTransId="{2CF48E4B-F7D4-43B2-9B17-DB03D0C73B4F}"/>
    <dgm:cxn modelId="{29488AB1-3184-48DC-BCC5-FBCCFD05D143}" srcId="{C56F7C0B-118C-4EBA-990D-6A60360F1BAC}" destId="{E98418B4-962F-4D69-8B95-448D75768136}" srcOrd="0" destOrd="0" parTransId="{51D257E1-CB11-4868-B6E5-58508E65529D}" sibTransId="{665B641F-D374-43C4-A2DD-1BB6EC8733A3}"/>
    <dgm:cxn modelId="{81FF341A-3411-4099-97C6-DDF49BA3AAC3}" type="presOf" srcId="{E98418B4-962F-4D69-8B95-448D75768136}" destId="{0241C89B-4716-47C1-B229-0D376E949286}" srcOrd="0" destOrd="0" presId="urn:microsoft.com/office/officeart/2008/layout/LinedList"/>
    <dgm:cxn modelId="{7A3FE89A-3266-45FC-89C9-0ACAA61CD843}" type="presOf" srcId="{81845573-4E3F-4F3A-856E-DF970B9D4B07}" destId="{63ED4C92-699F-4A1F-BD5B-8ED9E7772E5C}" srcOrd="0" destOrd="0" presId="urn:microsoft.com/office/officeart/2008/layout/LinedList"/>
    <dgm:cxn modelId="{86BF65A6-5AA7-4094-84DE-57A65132ED00}" type="presOf" srcId="{336F525E-8B42-4FE0-A0EF-1F4FF0071204}" destId="{FD45AC3F-7B01-4F48-A713-E8D2726B5448}" srcOrd="0" destOrd="0" presId="urn:microsoft.com/office/officeart/2008/layout/LinedList"/>
    <dgm:cxn modelId="{2D31BDEC-A131-468D-839D-AA90473C3295}" type="presOf" srcId="{D78D1943-54A5-4430-8361-21AE72CC0E0B}" destId="{4AB6C644-75BB-4CB6-99E8-E3027AB200D7}" srcOrd="0" destOrd="0" presId="urn:microsoft.com/office/officeart/2008/layout/LinedList"/>
    <dgm:cxn modelId="{FCFA440A-7201-4612-831D-B906CC52F404}" srcId="{C56F7C0B-118C-4EBA-990D-6A60360F1BAC}" destId="{81845573-4E3F-4F3A-856E-DF970B9D4B07}" srcOrd="2" destOrd="0" parTransId="{791E6078-41D9-41C2-BDC6-A585C9FBBB13}" sibTransId="{DB44444A-FB9C-4780-B9C6-5FDCF7C7A89D}"/>
    <dgm:cxn modelId="{B0A8A15C-CA99-4567-A083-94BEADEB6B5B}" srcId="{C56F7C0B-118C-4EBA-990D-6A60360F1BAC}" destId="{D78D1943-54A5-4430-8361-21AE72CC0E0B}" srcOrd="1" destOrd="0" parTransId="{14AF8C50-3A47-4210-A29C-1A306D3B342A}" sibTransId="{245F40FF-0505-4054-8ED5-5098594EC9E6}"/>
    <dgm:cxn modelId="{15B571A9-9E0A-47A3-A167-D6C45246F1B7}" type="presParOf" srcId="{FD45AC3F-7B01-4F48-A713-E8D2726B5448}" destId="{CB7C703E-A124-43B6-9E26-703477F3060A}" srcOrd="0" destOrd="0" presId="urn:microsoft.com/office/officeart/2008/layout/LinedList"/>
    <dgm:cxn modelId="{B752BD76-4F62-4A0F-AF8A-2F4010B18095}" type="presParOf" srcId="{FD45AC3F-7B01-4F48-A713-E8D2726B5448}" destId="{AB5E4CB7-A01A-4F33-892F-AE23986C7D2E}" srcOrd="1" destOrd="0" presId="urn:microsoft.com/office/officeart/2008/layout/LinedList"/>
    <dgm:cxn modelId="{70B0DCEC-6DE2-4163-B4CA-A6CFBA8F8585}" type="presParOf" srcId="{AB5E4CB7-A01A-4F33-892F-AE23986C7D2E}" destId="{CD18F444-F57F-4D19-B3F8-53E247A486FD}" srcOrd="0" destOrd="0" presId="urn:microsoft.com/office/officeart/2008/layout/LinedList"/>
    <dgm:cxn modelId="{D9AB84CD-F451-41BA-9E42-853DC576F231}" type="presParOf" srcId="{AB5E4CB7-A01A-4F33-892F-AE23986C7D2E}" destId="{C43E8568-5B60-4C7A-9B2E-72D500C1FAE2}" srcOrd="1" destOrd="0" presId="urn:microsoft.com/office/officeart/2008/layout/LinedList"/>
    <dgm:cxn modelId="{481F17BB-7B8C-4D49-B463-5ED9AA57B5AE}" type="presParOf" srcId="{C43E8568-5B60-4C7A-9B2E-72D500C1FAE2}" destId="{3E624D1A-F59F-435E-92E8-7E40D8562BFF}" srcOrd="0" destOrd="0" presId="urn:microsoft.com/office/officeart/2008/layout/LinedList"/>
    <dgm:cxn modelId="{DFA56A2D-88AD-410F-A25E-9DAAF3B1ED8E}" type="presParOf" srcId="{C43E8568-5B60-4C7A-9B2E-72D500C1FAE2}" destId="{36497D30-090A-42A9-B43F-CA255E8381D7}" srcOrd="1" destOrd="0" presId="urn:microsoft.com/office/officeart/2008/layout/LinedList"/>
    <dgm:cxn modelId="{BB4C3CB6-537C-4811-BC10-6F503B8BC2D2}" type="presParOf" srcId="{36497D30-090A-42A9-B43F-CA255E8381D7}" destId="{178EF377-1D7C-4A91-B5D8-ECD737F54A67}" srcOrd="0" destOrd="0" presId="urn:microsoft.com/office/officeart/2008/layout/LinedList"/>
    <dgm:cxn modelId="{D8AC4B44-4E9C-4B4F-A205-50C6A0372E78}" type="presParOf" srcId="{36497D30-090A-42A9-B43F-CA255E8381D7}" destId="{0241C89B-4716-47C1-B229-0D376E949286}" srcOrd="1" destOrd="0" presId="urn:microsoft.com/office/officeart/2008/layout/LinedList"/>
    <dgm:cxn modelId="{C6A9C636-1C40-49A1-9569-E3C5F33DBE69}" type="presParOf" srcId="{36497D30-090A-42A9-B43F-CA255E8381D7}" destId="{A34F6AD8-0CF2-4575-A39C-38C5BE768E7C}" srcOrd="2" destOrd="0" presId="urn:microsoft.com/office/officeart/2008/layout/LinedList"/>
    <dgm:cxn modelId="{3752AA17-5A28-461A-81F1-79A561F67571}" type="presParOf" srcId="{C43E8568-5B60-4C7A-9B2E-72D500C1FAE2}" destId="{0AB226E0-5115-475F-BEE4-0FC916F3C511}" srcOrd="2" destOrd="0" presId="urn:microsoft.com/office/officeart/2008/layout/LinedList"/>
    <dgm:cxn modelId="{716663F3-E007-42A6-901C-5367156FE9A8}" type="presParOf" srcId="{C43E8568-5B60-4C7A-9B2E-72D500C1FAE2}" destId="{C54DE6DB-4B5C-4CAE-BB95-A9A34E405B51}" srcOrd="3" destOrd="0" presId="urn:microsoft.com/office/officeart/2008/layout/LinedList"/>
    <dgm:cxn modelId="{0264011E-14E8-48FC-B743-5029CD9FDE95}" type="presParOf" srcId="{C43E8568-5B60-4C7A-9B2E-72D500C1FAE2}" destId="{3DA1A9BF-501F-4BC3-AB90-8D72A5A8A3A8}" srcOrd="4" destOrd="0" presId="urn:microsoft.com/office/officeart/2008/layout/LinedList"/>
    <dgm:cxn modelId="{31E5F0F7-A88C-486E-8723-492426BFE445}" type="presParOf" srcId="{3DA1A9BF-501F-4BC3-AB90-8D72A5A8A3A8}" destId="{D76F1847-44DA-49BF-9E8F-864C5821DB5E}" srcOrd="0" destOrd="0" presId="urn:microsoft.com/office/officeart/2008/layout/LinedList"/>
    <dgm:cxn modelId="{4950C4A1-1A0F-4C9F-8109-07CA66962E2E}" type="presParOf" srcId="{3DA1A9BF-501F-4BC3-AB90-8D72A5A8A3A8}" destId="{4AB6C644-75BB-4CB6-99E8-E3027AB200D7}" srcOrd="1" destOrd="0" presId="urn:microsoft.com/office/officeart/2008/layout/LinedList"/>
    <dgm:cxn modelId="{3DB52496-5CCB-47F3-A780-0BFC239BE6CD}" type="presParOf" srcId="{3DA1A9BF-501F-4BC3-AB90-8D72A5A8A3A8}" destId="{DF180699-5ABF-4581-863B-7622C717B2B1}" srcOrd="2" destOrd="0" presId="urn:microsoft.com/office/officeart/2008/layout/LinedList"/>
    <dgm:cxn modelId="{3DC4046F-F7EE-4DE7-9238-B624D0A6D35D}" type="presParOf" srcId="{C43E8568-5B60-4C7A-9B2E-72D500C1FAE2}" destId="{35D3FB1E-51A0-4E89-948B-E6DFB6C1EAA2}" srcOrd="5" destOrd="0" presId="urn:microsoft.com/office/officeart/2008/layout/LinedList"/>
    <dgm:cxn modelId="{57741EAA-9E2F-4053-918C-EEBCD52AD35A}" type="presParOf" srcId="{C43E8568-5B60-4C7A-9B2E-72D500C1FAE2}" destId="{D362224D-2C44-4169-BD38-F6C407B43777}" srcOrd="6" destOrd="0" presId="urn:microsoft.com/office/officeart/2008/layout/LinedList"/>
    <dgm:cxn modelId="{5BC185D4-A052-4685-858F-9284BACBD8A4}" type="presParOf" srcId="{C43E8568-5B60-4C7A-9B2E-72D500C1FAE2}" destId="{5006F95A-2AB5-4EDE-BE20-A165D72C106A}" srcOrd="7" destOrd="0" presId="urn:microsoft.com/office/officeart/2008/layout/LinedList"/>
    <dgm:cxn modelId="{F1B9EA60-ADDC-44B9-A499-FD93E6775EF9}" type="presParOf" srcId="{5006F95A-2AB5-4EDE-BE20-A165D72C106A}" destId="{AADE160D-5E07-4B64-B706-3A592D653727}" srcOrd="0" destOrd="0" presId="urn:microsoft.com/office/officeart/2008/layout/LinedList"/>
    <dgm:cxn modelId="{7A8F09DA-E1A2-419C-A829-7E8B757929D6}" type="presParOf" srcId="{5006F95A-2AB5-4EDE-BE20-A165D72C106A}" destId="{63ED4C92-699F-4A1F-BD5B-8ED9E7772E5C}" srcOrd="1" destOrd="0" presId="urn:microsoft.com/office/officeart/2008/layout/LinedList"/>
    <dgm:cxn modelId="{71494A18-C1FF-4527-91C2-C42FACD2746C}" type="presParOf" srcId="{5006F95A-2AB5-4EDE-BE20-A165D72C106A}" destId="{04FC8B63-367F-43B0-8AE2-A61F2D25D49B}" srcOrd="2" destOrd="0" presId="urn:microsoft.com/office/officeart/2008/layout/LinedList"/>
    <dgm:cxn modelId="{0720CEAB-E03B-4641-BC9E-7188436DE566}" type="presParOf" srcId="{C43E8568-5B60-4C7A-9B2E-72D500C1FAE2}" destId="{33B28B2B-5B61-42DE-946B-49B8A31681BE}" srcOrd="8" destOrd="0" presId="urn:microsoft.com/office/officeart/2008/layout/LinedList"/>
    <dgm:cxn modelId="{31A84F0A-626F-411E-8DE1-CA42A5A70979}" type="presParOf" srcId="{C43E8568-5B60-4C7A-9B2E-72D500C1FAE2}" destId="{5699BD4C-349F-4EA9-B5D3-E10491A1A3E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6F525E-8B42-4FE0-A0EF-1F4FF007120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6F7C0B-118C-4EBA-990D-6A60360F1BAC}">
      <dgm:prSet phldrT="[Текст]" custT="1"/>
      <dgm:spPr/>
      <dgm:t>
        <a:bodyPr/>
        <a:lstStyle/>
        <a:p>
          <a:r>
            <a:rPr lang="ru-RU" sz="2800" b="0" dirty="0" smtClean="0"/>
            <a:t>3.3. Модуль </a:t>
          </a:r>
          <a:r>
            <a:rPr lang="ru-RU" sz="2800" b="1" dirty="0" smtClean="0"/>
            <a:t>«Школьный урок»</a:t>
          </a:r>
          <a:endParaRPr lang="ru-RU" sz="2800" b="1" dirty="0"/>
        </a:p>
      </dgm:t>
    </dgm:pt>
    <dgm:pt modelId="{009CB6C0-25EB-4851-8956-668271DA82AB}" type="parTrans" cxnId="{DE0AF144-A99B-4B18-B5FC-6CFDDCC14C17}">
      <dgm:prSet/>
      <dgm:spPr/>
      <dgm:t>
        <a:bodyPr/>
        <a:lstStyle/>
        <a:p>
          <a:endParaRPr lang="ru-RU"/>
        </a:p>
      </dgm:t>
    </dgm:pt>
    <dgm:pt modelId="{2CF48E4B-F7D4-43B2-9B17-DB03D0C73B4F}" type="sibTrans" cxnId="{DE0AF144-A99B-4B18-B5FC-6CFDDCC14C17}">
      <dgm:prSet/>
      <dgm:spPr/>
      <dgm:t>
        <a:bodyPr/>
        <a:lstStyle/>
        <a:p>
          <a:endParaRPr lang="ru-RU"/>
        </a:p>
      </dgm:t>
    </dgm:pt>
    <dgm:pt modelId="{E98418B4-962F-4D69-8B95-448D75768136}">
      <dgm:prSet phldrT="[Текст]"/>
      <dgm:spPr/>
      <dgm:t>
        <a:bodyPr/>
        <a:lstStyle/>
        <a:p>
          <a:r>
            <a:rPr lang="ru-RU" b="1" i="0" u="none" dirty="0" smtClean="0"/>
            <a:t>Реализация модуля</a:t>
          </a:r>
          <a:r>
            <a:rPr lang="ru-RU" i="0" u="none" dirty="0" smtClean="0"/>
            <a:t> осуществляется посредством ориентирования </a:t>
          </a:r>
          <a:r>
            <a:rPr lang="ru-RU" i="0" u="none" dirty="0" smtClean="0">
              <a:solidFill>
                <a:schemeClr val="tx1"/>
              </a:solidFill>
            </a:rPr>
            <a:t>воспитательной цели урока</a:t>
          </a:r>
          <a:r>
            <a:rPr lang="ru-RU" i="0" u="none" dirty="0" smtClean="0">
              <a:solidFill>
                <a:srgbClr val="C00000"/>
              </a:solidFill>
            </a:rPr>
            <a:t> </a:t>
          </a:r>
          <a:r>
            <a:rPr lang="ru-RU" i="0" u="none" dirty="0" smtClean="0"/>
            <a:t>на формирование </a:t>
          </a:r>
          <a:r>
            <a:rPr lang="ru-RU" i="0" u="none" dirty="0" smtClean="0">
              <a:solidFill>
                <a:srgbClr val="C00000"/>
              </a:solidFill>
            </a:rPr>
            <a:t>духовной и нравственной культуры учащихся</a:t>
          </a:r>
          <a:r>
            <a:rPr lang="ru-RU" i="0" u="none" dirty="0" smtClean="0"/>
            <a:t>, приобщение их к нравственным ценностям.</a:t>
          </a:r>
          <a:endParaRPr lang="ru-RU" i="0" u="none" dirty="0">
            <a:solidFill>
              <a:srgbClr val="C00000"/>
            </a:solidFill>
          </a:endParaRPr>
        </a:p>
      </dgm:t>
    </dgm:pt>
    <dgm:pt modelId="{51D257E1-CB11-4868-B6E5-58508E65529D}" type="parTrans" cxnId="{29488AB1-3184-48DC-BCC5-FBCCFD05D143}">
      <dgm:prSet/>
      <dgm:spPr/>
      <dgm:t>
        <a:bodyPr/>
        <a:lstStyle/>
        <a:p>
          <a:endParaRPr lang="ru-RU"/>
        </a:p>
      </dgm:t>
    </dgm:pt>
    <dgm:pt modelId="{665B641F-D374-43C4-A2DD-1BB6EC8733A3}" type="sibTrans" cxnId="{29488AB1-3184-48DC-BCC5-FBCCFD05D143}">
      <dgm:prSet/>
      <dgm:spPr/>
      <dgm:t>
        <a:bodyPr/>
        <a:lstStyle/>
        <a:p>
          <a:endParaRPr lang="ru-RU"/>
        </a:p>
      </dgm:t>
    </dgm:pt>
    <dgm:pt modelId="{D78D1943-54A5-4430-8361-21AE72CC0E0B}">
      <dgm:prSet phldrT="[Текст]" custT="1"/>
      <dgm:spPr/>
      <dgm:t>
        <a:bodyPr/>
        <a:lstStyle/>
        <a:p>
          <a:r>
            <a:rPr lang="ru-RU" sz="2400" dirty="0" smtClean="0"/>
            <a:t>… </a:t>
          </a:r>
          <a:r>
            <a:rPr lang="ru-RU" sz="3600" dirty="0" smtClean="0"/>
            <a:t>использование воспитательного потенциала содержания учебного предмета …</a:t>
          </a:r>
          <a:endParaRPr lang="ru-RU" sz="3600" u="none" dirty="0"/>
        </a:p>
      </dgm:t>
    </dgm:pt>
    <dgm:pt modelId="{14AF8C50-3A47-4210-A29C-1A306D3B342A}" type="parTrans" cxnId="{B0A8A15C-CA99-4567-A083-94BEADEB6B5B}">
      <dgm:prSet/>
      <dgm:spPr/>
      <dgm:t>
        <a:bodyPr/>
        <a:lstStyle/>
        <a:p>
          <a:endParaRPr lang="ru-RU"/>
        </a:p>
      </dgm:t>
    </dgm:pt>
    <dgm:pt modelId="{245F40FF-0505-4054-8ED5-5098594EC9E6}" type="sibTrans" cxnId="{B0A8A15C-CA99-4567-A083-94BEADEB6B5B}">
      <dgm:prSet/>
      <dgm:spPr/>
      <dgm:t>
        <a:bodyPr/>
        <a:lstStyle/>
        <a:p>
          <a:endParaRPr lang="ru-RU"/>
        </a:p>
      </dgm:t>
    </dgm:pt>
    <dgm:pt modelId="{81845573-4E3F-4F3A-856E-DF970B9D4B07}">
      <dgm:prSet phldrT="[Текст]" custT="1"/>
      <dgm:spPr/>
      <dgm:t>
        <a:bodyPr/>
        <a:lstStyle/>
        <a:p>
          <a:r>
            <a:rPr lang="ru-RU" sz="2200" i="0" u="none" dirty="0" smtClean="0"/>
            <a:t>… </a:t>
          </a:r>
          <a:r>
            <a:rPr lang="ru-RU" sz="2400" i="0" u="none" dirty="0" smtClean="0"/>
            <a:t>привлечение внимания школьников </a:t>
          </a:r>
          <a:r>
            <a:rPr lang="ru-RU" sz="2400" i="0" u="none" dirty="0" smtClean="0">
              <a:solidFill>
                <a:srgbClr val="C00000"/>
              </a:solidFill>
            </a:rPr>
            <a:t>к ценностному аспекту</a:t>
          </a:r>
          <a:r>
            <a:rPr lang="ru-RU" sz="2400" i="0" u="none" dirty="0" smtClean="0"/>
            <a:t> изучаемых на уроках </a:t>
          </a:r>
          <a:r>
            <a:rPr lang="ru-RU" sz="2400" i="0" u="none" dirty="0" smtClean="0">
              <a:solidFill>
                <a:srgbClr val="C00000"/>
              </a:solidFill>
            </a:rPr>
            <a:t>явлений</a:t>
          </a:r>
          <a:r>
            <a:rPr lang="ru-RU" sz="2400" i="0" u="none" dirty="0" smtClean="0"/>
            <a:t>,</a:t>
          </a:r>
          <a:r>
            <a:rPr lang="ru-RU" sz="2400" i="1" u="sng" dirty="0" smtClean="0"/>
            <a:t> </a:t>
          </a:r>
          <a:r>
            <a:rPr lang="ru-RU" sz="2400" i="0" u="none" dirty="0" smtClean="0"/>
            <a:t>организация их работы с получаемой на уроке социально значимой информацией …обсуждение … выработка своего к ней отношения</a:t>
          </a:r>
          <a:endParaRPr lang="ru-RU" sz="2400" i="0" u="none" dirty="0"/>
        </a:p>
      </dgm:t>
    </dgm:pt>
    <dgm:pt modelId="{791E6078-41D9-41C2-BDC6-A585C9FBBB13}" type="parTrans" cxnId="{FCFA440A-7201-4612-831D-B906CC52F404}">
      <dgm:prSet/>
      <dgm:spPr/>
      <dgm:t>
        <a:bodyPr/>
        <a:lstStyle/>
        <a:p>
          <a:endParaRPr lang="ru-RU"/>
        </a:p>
      </dgm:t>
    </dgm:pt>
    <dgm:pt modelId="{DB44444A-FB9C-4780-B9C6-5FDCF7C7A89D}" type="sibTrans" cxnId="{FCFA440A-7201-4612-831D-B906CC52F404}">
      <dgm:prSet/>
      <dgm:spPr/>
      <dgm:t>
        <a:bodyPr/>
        <a:lstStyle/>
        <a:p>
          <a:endParaRPr lang="ru-RU"/>
        </a:p>
      </dgm:t>
    </dgm:pt>
    <dgm:pt modelId="{FD45AC3F-7B01-4F48-A713-E8D2726B5448}" type="pres">
      <dgm:prSet presAssocID="{336F525E-8B42-4FE0-A0EF-1F4FF007120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B7C703E-A124-43B6-9E26-703477F3060A}" type="pres">
      <dgm:prSet presAssocID="{C56F7C0B-118C-4EBA-990D-6A60360F1BAC}" presName="thickLine" presStyleLbl="alignNode1" presStyleIdx="0" presStyleCnt="1"/>
      <dgm:spPr/>
    </dgm:pt>
    <dgm:pt modelId="{AB5E4CB7-A01A-4F33-892F-AE23986C7D2E}" type="pres">
      <dgm:prSet presAssocID="{C56F7C0B-118C-4EBA-990D-6A60360F1BAC}" presName="horz1" presStyleCnt="0"/>
      <dgm:spPr/>
    </dgm:pt>
    <dgm:pt modelId="{CD18F444-F57F-4D19-B3F8-53E247A486FD}" type="pres">
      <dgm:prSet presAssocID="{C56F7C0B-118C-4EBA-990D-6A60360F1BAC}" presName="tx1" presStyleLbl="revTx" presStyleIdx="0" presStyleCnt="4" custScaleX="135810"/>
      <dgm:spPr/>
      <dgm:t>
        <a:bodyPr/>
        <a:lstStyle/>
        <a:p>
          <a:endParaRPr lang="ru-RU"/>
        </a:p>
      </dgm:t>
    </dgm:pt>
    <dgm:pt modelId="{C43E8568-5B60-4C7A-9B2E-72D500C1FAE2}" type="pres">
      <dgm:prSet presAssocID="{C56F7C0B-118C-4EBA-990D-6A60360F1BAC}" presName="vert1" presStyleCnt="0"/>
      <dgm:spPr/>
    </dgm:pt>
    <dgm:pt modelId="{3E624D1A-F59F-435E-92E8-7E40D8562BFF}" type="pres">
      <dgm:prSet presAssocID="{E98418B4-962F-4D69-8B95-448D75768136}" presName="vertSpace2a" presStyleCnt="0"/>
      <dgm:spPr/>
    </dgm:pt>
    <dgm:pt modelId="{36497D30-090A-42A9-B43F-CA255E8381D7}" type="pres">
      <dgm:prSet presAssocID="{E98418B4-962F-4D69-8B95-448D75768136}" presName="horz2" presStyleCnt="0"/>
      <dgm:spPr/>
    </dgm:pt>
    <dgm:pt modelId="{178EF377-1D7C-4A91-B5D8-ECD737F54A67}" type="pres">
      <dgm:prSet presAssocID="{E98418B4-962F-4D69-8B95-448D75768136}" presName="horzSpace2" presStyleCnt="0"/>
      <dgm:spPr/>
    </dgm:pt>
    <dgm:pt modelId="{0241C89B-4716-47C1-B229-0D376E949286}" type="pres">
      <dgm:prSet presAssocID="{E98418B4-962F-4D69-8B95-448D75768136}" presName="tx2" presStyleLbl="revTx" presStyleIdx="1" presStyleCnt="4"/>
      <dgm:spPr/>
      <dgm:t>
        <a:bodyPr/>
        <a:lstStyle/>
        <a:p>
          <a:endParaRPr lang="ru-RU"/>
        </a:p>
      </dgm:t>
    </dgm:pt>
    <dgm:pt modelId="{A34F6AD8-0CF2-4575-A39C-38C5BE768E7C}" type="pres">
      <dgm:prSet presAssocID="{E98418B4-962F-4D69-8B95-448D75768136}" presName="vert2" presStyleCnt="0"/>
      <dgm:spPr/>
    </dgm:pt>
    <dgm:pt modelId="{0AB226E0-5115-475F-BEE4-0FC916F3C511}" type="pres">
      <dgm:prSet presAssocID="{E98418B4-962F-4D69-8B95-448D75768136}" presName="thinLine2b" presStyleLbl="callout" presStyleIdx="0" presStyleCnt="3"/>
      <dgm:spPr/>
    </dgm:pt>
    <dgm:pt modelId="{C54DE6DB-4B5C-4CAE-BB95-A9A34E405B51}" type="pres">
      <dgm:prSet presAssocID="{E98418B4-962F-4D69-8B95-448D75768136}" presName="vertSpace2b" presStyleCnt="0"/>
      <dgm:spPr/>
    </dgm:pt>
    <dgm:pt modelId="{3DA1A9BF-501F-4BC3-AB90-8D72A5A8A3A8}" type="pres">
      <dgm:prSet presAssocID="{D78D1943-54A5-4430-8361-21AE72CC0E0B}" presName="horz2" presStyleCnt="0"/>
      <dgm:spPr/>
    </dgm:pt>
    <dgm:pt modelId="{D76F1847-44DA-49BF-9E8F-864C5821DB5E}" type="pres">
      <dgm:prSet presAssocID="{D78D1943-54A5-4430-8361-21AE72CC0E0B}" presName="horzSpace2" presStyleCnt="0"/>
      <dgm:spPr/>
    </dgm:pt>
    <dgm:pt modelId="{4AB6C644-75BB-4CB6-99E8-E3027AB200D7}" type="pres">
      <dgm:prSet presAssocID="{D78D1943-54A5-4430-8361-21AE72CC0E0B}" presName="tx2" presStyleLbl="revTx" presStyleIdx="2" presStyleCnt="4"/>
      <dgm:spPr/>
      <dgm:t>
        <a:bodyPr/>
        <a:lstStyle/>
        <a:p>
          <a:endParaRPr lang="ru-RU"/>
        </a:p>
      </dgm:t>
    </dgm:pt>
    <dgm:pt modelId="{DF180699-5ABF-4581-863B-7622C717B2B1}" type="pres">
      <dgm:prSet presAssocID="{D78D1943-54A5-4430-8361-21AE72CC0E0B}" presName="vert2" presStyleCnt="0"/>
      <dgm:spPr/>
    </dgm:pt>
    <dgm:pt modelId="{35D3FB1E-51A0-4E89-948B-E6DFB6C1EAA2}" type="pres">
      <dgm:prSet presAssocID="{D78D1943-54A5-4430-8361-21AE72CC0E0B}" presName="thinLine2b" presStyleLbl="callout" presStyleIdx="1" presStyleCnt="3"/>
      <dgm:spPr/>
    </dgm:pt>
    <dgm:pt modelId="{D362224D-2C44-4169-BD38-F6C407B43777}" type="pres">
      <dgm:prSet presAssocID="{D78D1943-54A5-4430-8361-21AE72CC0E0B}" presName="vertSpace2b" presStyleCnt="0"/>
      <dgm:spPr/>
    </dgm:pt>
    <dgm:pt modelId="{5006F95A-2AB5-4EDE-BE20-A165D72C106A}" type="pres">
      <dgm:prSet presAssocID="{81845573-4E3F-4F3A-856E-DF970B9D4B07}" presName="horz2" presStyleCnt="0"/>
      <dgm:spPr/>
    </dgm:pt>
    <dgm:pt modelId="{AADE160D-5E07-4B64-B706-3A592D653727}" type="pres">
      <dgm:prSet presAssocID="{81845573-4E3F-4F3A-856E-DF970B9D4B07}" presName="horzSpace2" presStyleCnt="0"/>
      <dgm:spPr/>
    </dgm:pt>
    <dgm:pt modelId="{63ED4C92-699F-4A1F-BD5B-8ED9E7772E5C}" type="pres">
      <dgm:prSet presAssocID="{81845573-4E3F-4F3A-856E-DF970B9D4B07}" presName="tx2" presStyleLbl="revTx" presStyleIdx="3" presStyleCnt="4" custScaleY="112668"/>
      <dgm:spPr/>
      <dgm:t>
        <a:bodyPr/>
        <a:lstStyle/>
        <a:p>
          <a:endParaRPr lang="ru-RU"/>
        </a:p>
      </dgm:t>
    </dgm:pt>
    <dgm:pt modelId="{04FC8B63-367F-43B0-8AE2-A61F2D25D49B}" type="pres">
      <dgm:prSet presAssocID="{81845573-4E3F-4F3A-856E-DF970B9D4B07}" presName="vert2" presStyleCnt="0"/>
      <dgm:spPr/>
    </dgm:pt>
    <dgm:pt modelId="{33B28B2B-5B61-42DE-946B-49B8A31681BE}" type="pres">
      <dgm:prSet presAssocID="{81845573-4E3F-4F3A-856E-DF970B9D4B07}" presName="thinLine2b" presStyleLbl="callout" presStyleIdx="2" presStyleCnt="3"/>
      <dgm:spPr/>
    </dgm:pt>
    <dgm:pt modelId="{5699BD4C-349F-4EA9-B5D3-E10491A1A3EB}" type="pres">
      <dgm:prSet presAssocID="{81845573-4E3F-4F3A-856E-DF970B9D4B07}" presName="vertSpace2b" presStyleCnt="0"/>
      <dgm:spPr/>
    </dgm:pt>
  </dgm:ptLst>
  <dgm:cxnLst>
    <dgm:cxn modelId="{9C66DD4A-59F8-4B93-99E3-D098D0F62BA8}" type="presOf" srcId="{C56F7C0B-118C-4EBA-990D-6A60360F1BAC}" destId="{CD18F444-F57F-4D19-B3F8-53E247A486FD}" srcOrd="0" destOrd="0" presId="urn:microsoft.com/office/officeart/2008/layout/LinedList"/>
    <dgm:cxn modelId="{DE0AF144-A99B-4B18-B5FC-6CFDDCC14C17}" srcId="{336F525E-8B42-4FE0-A0EF-1F4FF0071204}" destId="{C56F7C0B-118C-4EBA-990D-6A60360F1BAC}" srcOrd="0" destOrd="0" parTransId="{009CB6C0-25EB-4851-8956-668271DA82AB}" sibTransId="{2CF48E4B-F7D4-43B2-9B17-DB03D0C73B4F}"/>
    <dgm:cxn modelId="{29488AB1-3184-48DC-BCC5-FBCCFD05D143}" srcId="{C56F7C0B-118C-4EBA-990D-6A60360F1BAC}" destId="{E98418B4-962F-4D69-8B95-448D75768136}" srcOrd="0" destOrd="0" parTransId="{51D257E1-CB11-4868-B6E5-58508E65529D}" sibTransId="{665B641F-D374-43C4-A2DD-1BB6EC8733A3}"/>
    <dgm:cxn modelId="{81FF341A-3411-4099-97C6-DDF49BA3AAC3}" type="presOf" srcId="{E98418B4-962F-4D69-8B95-448D75768136}" destId="{0241C89B-4716-47C1-B229-0D376E949286}" srcOrd="0" destOrd="0" presId="urn:microsoft.com/office/officeart/2008/layout/LinedList"/>
    <dgm:cxn modelId="{7A3FE89A-3266-45FC-89C9-0ACAA61CD843}" type="presOf" srcId="{81845573-4E3F-4F3A-856E-DF970B9D4B07}" destId="{63ED4C92-699F-4A1F-BD5B-8ED9E7772E5C}" srcOrd="0" destOrd="0" presId="urn:microsoft.com/office/officeart/2008/layout/LinedList"/>
    <dgm:cxn modelId="{86BF65A6-5AA7-4094-84DE-57A65132ED00}" type="presOf" srcId="{336F525E-8B42-4FE0-A0EF-1F4FF0071204}" destId="{FD45AC3F-7B01-4F48-A713-E8D2726B5448}" srcOrd="0" destOrd="0" presId="urn:microsoft.com/office/officeart/2008/layout/LinedList"/>
    <dgm:cxn modelId="{2D31BDEC-A131-468D-839D-AA90473C3295}" type="presOf" srcId="{D78D1943-54A5-4430-8361-21AE72CC0E0B}" destId="{4AB6C644-75BB-4CB6-99E8-E3027AB200D7}" srcOrd="0" destOrd="0" presId="urn:microsoft.com/office/officeart/2008/layout/LinedList"/>
    <dgm:cxn modelId="{FCFA440A-7201-4612-831D-B906CC52F404}" srcId="{C56F7C0B-118C-4EBA-990D-6A60360F1BAC}" destId="{81845573-4E3F-4F3A-856E-DF970B9D4B07}" srcOrd="2" destOrd="0" parTransId="{791E6078-41D9-41C2-BDC6-A585C9FBBB13}" sibTransId="{DB44444A-FB9C-4780-B9C6-5FDCF7C7A89D}"/>
    <dgm:cxn modelId="{B0A8A15C-CA99-4567-A083-94BEADEB6B5B}" srcId="{C56F7C0B-118C-4EBA-990D-6A60360F1BAC}" destId="{D78D1943-54A5-4430-8361-21AE72CC0E0B}" srcOrd="1" destOrd="0" parTransId="{14AF8C50-3A47-4210-A29C-1A306D3B342A}" sibTransId="{245F40FF-0505-4054-8ED5-5098594EC9E6}"/>
    <dgm:cxn modelId="{15B571A9-9E0A-47A3-A167-D6C45246F1B7}" type="presParOf" srcId="{FD45AC3F-7B01-4F48-A713-E8D2726B5448}" destId="{CB7C703E-A124-43B6-9E26-703477F3060A}" srcOrd="0" destOrd="0" presId="urn:microsoft.com/office/officeart/2008/layout/LinedList"/>
    <dgm:cxn modelId="{B752BD76-4F62-4A0F-AF8A-2F4010B18095}" type="presParOf" srcId="{FD45AC3F-7B01-4F48-A713-E8D2726B5448}" destId="{AB5E4CB7-A01A-4F33-892F-AE23986C7D2E}" srcOrd="1" destOrd="0" presId="urn:microsoft.com/office/officeart/2008/layout/LinedList"/>
    <dgm:cxn modelId="{70B0DCEC-6DE2-4163-B4CA-A6CFBA8F8585}" type="presParOf" srcId="{AB5E4CB7-A01A-4F33-892F-AE23986C7D2E}" destId="{CD18F444-F57F-4D19-B3F8-53E247A486FD}" srcOrd="0" destOrd="0" presId="urn:microsoft.com/office/officeart/2008/layout/LinedList"/>
    <dgm:cxn modelId="{D9AB84CD-F451-41BA-9E42-853DC576F231}" type="presParOf" srcId="{AB5E4CB7-A01A-4F33-892F-AE23986C7D2E}" destId="{C43E8568-5B60-4C7A-9B2E-72D500C1FAE2}" srcOrd="1" destOrd="0" presId="urn:microsoft.com/office/officeart/2008/layout/LinedList"/>
    <dgm:cxn modelId="{481F17BB-7B8C-4D49-B463-5ED9AA57B5AE}" type="presParOf" srcId="{C43E8568-5B60-4C7A-9B2E-72D500C1FAE2}" destId="{3E624D1A-F59F-435E-92E8-7E40D8562BFF}" srcOrd="0" destOrd="0" presId="urn:microsoft.com/office/officeart/2008/layout/LinedList"/>
    <dgm:cxn modelId="{DFA56A2D-88AD-410F-A25E-9DAAF3B1ED8E}" type="presParOf" srcId="{C43E8568-5B60-4C7A-9B2E-72D500C1FAE2}" destId="{36497D30-090A-42A9-B43F-CA255E8381D7}" srcOrd="1" destOrd="0" presId="urn:microsoft.com/office/officeart/2008/layout/LinedList"/>
    <dgm:cxn modelId="{BB4C3CB6-537C-4811-BC10-6F503B8BC2D2}" type="presParOf" srcId="{36497D30-090A-42A9-B43F-CA255E8381D7}" destId="{178EF377-1D7C-4A91-B5D8-ECD737F54A67}" srcOrd="0" destOrd="0" presId="urn:microsoft.com/office/officeart/2008/layout/LinedList"/>
    <dgm:cxn modelId="{D8AC4B44-4E9C-4B4F-A205-50C6A0372E78}" type="presParOf" srcId="{36497D30-090A-42A9-B43F-CA255E8381D7}" destId="{0241C89B-4716-47C1-B229-0D376E949286}" srcOrd="1" destOrd="0" presId="urn:microsoft.com/office/officeart/2008/layout/LinedList"/>
    <dgm:cxn modelId="{C6A9C636-1C40-49A1-9569-E3C5F33DBE69}" type="presParOf" srcId="{36497D30-090A-42A9-B43F-CA255E8381D7}" destId="{A34F6AD8-0CF2-4575-A39C-38C5BE768E7C}" srcOrd="2" destOrd="0" presId="urn:microsoft.com/office/officeart/2008/layout/LinedList"/>
    <dgm:cxn modelId="{3752AA17-5A28-461A-81F1-79A561F67571}" type="presParOf" srcId="{C43E8568-5B60-4C7A-9B2E-72D500C1FAE2}" destId="{0AB226E0-5115-475F-BEE4-0FC916F3C511}" srcOrd="2" destOrd="0" presId="urn:microsoft.com/office/officeart/2008/layout/LinedList"/>
    <dgm:cxn modelId="{716663F3-E007-42A6-901C-5367156FE9A8}" type="presParOf" srcId="{C43E8568-5B60-4C7A-9B2E-72D500C1FAE2}" destId="{C54DE6DB-4B5C-4CAE-BB95-A9A34E405B51}" srcOrd="3" destOrd="0" presId="urn:microsoft.com/office/officeart/2008/layout/LinedList"/>
    <dgm:cxn modelId="{0264011E-14E8-48FC-B743-5029CD9FDE95}" type="presParOf" srcId="{C43E8568-5B60-4C7A-9B2E-72D500C1FAE2}" destId="{3DA1A9BF-501F-4BC3-AB90-8D72A5A8A3A8}" srcOrd="4" destOrd="0" presId="urn:microsoft.com/office/officeart/2008/layout/LinedList"/>
    <dgm:cxn modelId="{31E5F0F7-A88C-486E-8723-492426BFE445}" type="presParOf" srcId="{3DA1A9BF-501F-4BC3-AB90-8D72A5A8A3A8}" destId="{D76F1847-44DA-49BF-9E8F-864C5821DB5E}" srcOrd="0" destOrd="0" presId="urn:microsoft.com/office/officeart/2008/layout/LinedList"/>
    <dgm:cxn modelId="{4950C4A1-1A0F-4C9F-8109-07CA66962E2E}" type="presParOf" srcId="{3DA1A9BF-501F-4BC3-AB90-8D72A5A8A3A8}" destId="{4AB6C644-75BB-4CB6-99E8-E3027AB200D7}" srcOrd="1" destOrd="0" presId="urn:microsoft.com/office/officeart/2008/layout/LinedList"/>
    <dgm:cxn modelId="{3DB52496-5CCB-47F3-A780-0BFC239BE6CD}" type="presParOf" srcId="{3DA1A9BF-501F-4BC3-AB90-8D72A5A8A3A8}" destId="{DF180699-5ABF-4581-863B-7622C717B2B1}" srcOrd="2" destOrd="0" presId="urn:microsoft.com/office/officeart/2008/layout/LinedList"/>
    <dgm:cxn modelId="{3DC4046F-F7EE-4DE7-9238-B624D0A6D35D}" type="presParOf" srcId="{C43E8568-5B60-4C7A-9B2E-72D500C1FAE2}" destId="{35D3FB1E-51A0-4E89-948B-E6DFB6C1EAA2}" srcOrd="5" destOrd="0" presId="urn:microsoft.com/office/officeart/2008/layout/LinedList"/>
    <dgm:cxn modelId="{57741EAA-9E2F-4053-918C-EEBCD52AD35A}" type="presParOf" srcId="{C43E8568-5B60-4C7A-9B2E-72D500C1FAE2}" destId="{D362224D-2C44-4169-BD38-F6C407B43777}" srcOrd="6" destOrd="0" presId="urn:microsoft.com/office/officeart/2008/layout/LinedList"/>
    <dgm:cxn modelId="{5BC185D4-A052-4685-858F-9284BACBD8A4}" type="presParOf" srcId="{C43E8568-5B60-4C7A-9B2E-72D500C1FAE2}" destId="{5006F95A-2AB5-4EDE-BE20-A165D72C106A}" srcOrd="7" destOrd="0" presId="urn:microsoft.com/office/officeart/2008/layout/LinedList"/>
    <dgm:cxn modelId="{F1B9EA60-ADDC-44B9-A499-FD93E6775EF9}" type="presParOf" srcId="{5006F95A-2AB5-4EDE-BE20-A165D72C106A}" destId="{AADE160D-5E07-4B64-B706-3A592D653727}" srcOrd="0" destOrd="0" presId="urn:microsoft.com/office/officeart/2008/layout/LinedList"/>
    <dgm:cxn modelId="{7A8F09DA-E1A2-419C-A829-7E8B757929D6}" type="presParOf" srcId="{5006F95A-2AB5-4EDE-BE20-A165D72C106A}" destId="{63ED4C92-699F-4A1F-BD5B-8ED9E7772E5C}" srcOrd="1" destOrd="0" presId="urn:microsoft.com/office/officeart/2008/layout/LinedList"/>
    <dgm:cxn modelId="{71494A18-C1FF-4527-91C2-C42FACD2746C}" type="presParOf" srcId="{5006F95A-2AB5-4EDE-BE20-A165D72C106A}" destId="{04FC8B63-367F-43B0-8AE2-A61F2D25D49B}" srcOrd="2" destOrd="0" presId="urn:microsoft.com/office/officeart/2008/layout/LinedList"/>
    <dgm:cxn modelId="{0720CEAB-E03B-4641-BC9E-7188436DE566}" type="presParOf" srcId="{C43E8568-5B60-4C7A-9B2E-72D500C1FAE2}" destId="{33B28B2B-5B61-42DE-946B-49B8A31681BE}" srcOrd="8" destOrd="0" presId="urn:microsoft.com/office/officeart/2008/layout/LinedList"/>
    <dgm:cxn modelId="{31A84F0A-626F-411E-8DE1-CA42A5A70979}" type="presParOf" srcId="{C43E8568-5B60-4C7A-9B2E-72D500C1FAE2}" destId="{5699BD4C-349F-4EA9-B5D3-E10491A1A3E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E22C0EA-67FA-4304-A56F-9DFF766CD72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9DDBCC-0B23-4F62-80B4-F7C0C2E022B5}">
      <dgm:prSet phldrT="[Текст]" custT="1"/>
      <dgm:spPr/>
      <dgm:t>
        <a:bodyPr/>
        <a:lstStyle/>
        <a:p>
          <a:r>
            <a:rPr lang="ru-RU" sz="2100" dirty="0" smtClean="0"/>
            <a:t>Основные </a:t>
          </a:r>
          <a:r>
            <a:rPr lang="ru-RU" sz="3200" b="1" dirty="0" smtClean="0"/>
            <a:t>традиции </a:t>
          </a:r>
          <a:r>
            <a:rPr lang="ru-RU" sz="2100" dirty="0" smtClean="0"/>
            <a:t>воспитания в школе </a:t>
          </a:r>
          <a:r>
            <a:rPr lang="ru-RU" sz="2100" dirty="0" smtClean="0"/>
            <a:t>укореняются следующим образом</a:t>
          </a:r>
          <a:r>
            <a:rPr lang="ru-RU" sz="2700" dirty="0" smtClean="0"/>
            <a:t>: </a:t>
          </a:r>
          <a:endParaRPr lang="ru-RU" sz="2700" dirty="0"/>
        </a:p>
      </dgm:t>
    </dgm:pt>
    <dgm:pt modelId="{480159F0-7A2E-4219-B52C-EBC1F78415F3}" type="parTrans" cxnId="{9C9CDEAD-FA42-4586-A731-BA59D8F4BF7A}">
      <dgm:prSet/>
      <dgm:spPr/>
      <dgm:t>
        <a:bodyPr/>
        <a:lstStyle/>
        <a:p>
          <a:endParaRPr lang="ru-RU"/>
        </a:p>
      </dgm:t>
    </dgm:pt>
    <dgm:pt modelId="{7B20EF6D-0048-48CA-8402-7BABB77AB588}" type="sibTrans" cxnId="{9C9CDEAD-FA42-4586-A731-BA59D8F4BF7A}">
      <dgm:prSet/>
      <dgm:spPr/>
      <dgm:t>
        <a:bodyPr/>
        <a:lstStyle/>
        <a:p>
          <a:endParaRPr lang="ru-RU"/>
        </a:p>
      </dgm:t>
    </dgm:pt>
    <dgm:pt modelId="{585DC2A6-87C9-4B9A-8B8B-9B2B203FB996}">
      <dgm:prSet phldrT="[Текст]" custT="1"/>
      <dgm:spPr/>
      <dgm:t>
        <a:bodyPr/>
        <a:lstStyle/>
        <a:p>
          <a:r>
            <a:rPr lang="ru-RU" sz="2300" dirty="0" smtClean="0"/>
            <a:t>- </a:t>
          </a:r>
          <a:r>
            <a:rPr lang="ru-RU" sz="3600" dirty="0" smtClean="0">
              <a:solidFill>
                <a:schemeClr val="tx1"/>
              </a:solidFill>
            </a:rPr>
            <a:t>ключевой фигурой воспитания в школе является </a:t>
          </a:r>
          <a:r>
            <a:rPr lang="ru-RU" sz="3600" dirty="0" smtClean="0">
              <a:solidFill>
                <a:srgbClr val="FF0000"/>
              </a:solidFill>
            </a:rPr>
            <a:t>классный руководитель</a:t>
          </a:r>
          <a:endParaRPr lang="ru-RU" sz="3600" dirty="0"/>
        </a:p>
      </dgm:t>
    </dgm:pt>
    <dgm:pt modelId="{FAE7252C-CD81-4552-A2BA-1747FB126830}" type="parTrans" cxnId="{ACCA9021-6FE5-4FD6-92D3-FF6275FD9BB9}">
      <dgm:prSet/>
      <dgm:spPr/>
      <dgm:t>
        <a:bodyPr/>
        <a:lstStyle/>
        <a:p>
          <a:endParaRPr lang="ru-RU"/>
        </a:p>
      </dgm:t>
    </dgm:pt>
    <dgm:pt modelId="{68B7864D-D50F-4523-82FE-7DF27EDE19CC}" type="sibTrans" cxnId="{ACCA9021-6FE5-4FD6-92D3-FF6275FD9BB9}">
      <dgm:prSet/>
      <dgm:spPr/>
      <dgm:t>
        <a:bodyPr/>
        <a:lstStyle/>
        <a:p>
          <a:endParaRPr lang="ru-RU"/>
        </a:p>
      </dgm:t>
    </dgm:pt>
    <dgm:pt modelId="{A73303E9-E0C8-4215-BCB3-D736CB37377D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ключевые общешкольные дела закреплены </a:t>
          </a:r>
          <a:r>
            <a:rPr lang="ru-RU" sz="2400" u="sng" dirty="0" smtClean="0">
              <a:solidFill>
                <a:schemeClr val="tx1"/>
              </a:solidFill>
            </a:rPr>
            <a:t>календарным планом воспитательной работы школы</a:t>
          </a:r>
          <a:r>
            <a:rPr lang="ru-RU" sz="2400" dirty="0" smtClean="0">
              <a:solidFill>
                <a:schemeClr val="tx1"/>
              </a:solidFill>
            </a:rPr>
            <a:t>,</a:t>
          </a:r>
          <a:r>
            <a:rPr lang="ru-RU" sz="2400" dirty="0" smtClean="0"/>
            <a:t> который дополняется и углубляется </a:t>
          </a:r>
          <a:r>
            <a:rPr lang="ru-RU" sz="2400" dirty="0" smtClean="0">
              <a:solidFill>
                <a:schemeClr val="tx1"/>
              </a:solidFill>
            </a:rPr>
            <a:t>классным руководителем </a:t>
          </a:r>
          <a:r>
            <a:rPr lang="ru-RU" sz="2400" dirty="0" smtClean="0"/>
            <a:t>при составлении </a:t>
          </a:r>
          <a:r>
            <a:rPr lang="ru-RU" sz="2400" u="sng" dirty="0" smtClean="0"/>
            <a:t>ПЛАНА ВОСПИТАТЕЛЬНОЙ РАБОТЫ; </a:t>
          </a:r>
          <a:endParaRPr lang="ru-RU" sz="2400" u="sng" dirty="0"/>
        </a:p>
      </dgm:t>
    </dgm:pt>
    <dgm:pt modelId="{6136EF98-89D0-4202-ADA9-5CDA9E0149DF}" type="parTrans" cxnId="{8BC33DA1-8C81-49B3-A8B5-B5CEE9D57FEC}">
      <dgm:prSet/>
      <dgm:spPr/>
      <dgm:t>
        <a:bodyPr/>
        <a:lstStyle/>
        <a:p>
          <a:endParaRPr lang="ru-RU"/>
        </a:p>
      </dgm:t>
    </dgm:pt>
    <dgm:pt modelId="{E8E54F93-D21A-41FF-B345-A0D06CD1656A}" type="sibTrans" cxnId="{8BC33DA1-8C81-49B3-A8B5-B5CEE9D57FEC}">
      <dgm:prSet/>
      <dgm:spPr/>
      <dgm:t>
        <a:bodyPr/>
        <a:lstStyle/>
        <a:p>
          <a:endParaRPr lang="ru-RU"/>
        </a:p>
      </dgm:t>
    </dgm:pt>
    <dgm:pt modelId="{57EAB000-992A-4DC7-A959-5DE5C8260C61}">
      <dgm:prSet phldrT="[Текст]" custT="1"/>
      <dgm:spPr/>
      <dgm:t>
        <a:bodyPr/>
        <a:lstStyle/>
        <a:p>
          <a:r>
            <a:rPr lang="ru-RU" sz="2400" i="1" dirty="0" smtClean="0"/>
            <a:t>1ступень - усвоение знаний основных социально значимых знаний;</a:t>
          </a:r>
        </a:p>
        <a:p>
          <a:r>
            <a:rPr lang="ru-RU" sz="2400" i="1" dirty="0" smtClean="0">
              <a:solidFill>
                <a:schemeClr val="tx1"/>
              </a:solidFill>
            </a:rPr>
            <a:t>2 ступень - </a:t>
          </a:r>
          <a:r>
            <a:rPr lang="ru-RU" sz="2400" i="1" dirty="0" smtClean="0"/>
            <a:t>развитие социально значимых отношений; </a:t>
          </a:r>
        </a:p>
        <a:p>
          <a:r>
            <a:rPr lang="ru-RU" sz="2400" i="1" dirty="0" smtClean="0"/>
            <a:t>3 ступень - приобретение опыта осуществления социально значимых дел</a:t>
          </a:r>
        </a:p>
        <a:p>
          <a:endParaRPr lang="ru-RU" sz="2400" dirty="0">
            <a:solidFill>
              <a:schemeClr val="tx1"/>
            </a:solidFill>
          </a:endParaRPr>
        </a:p>
      </dgm:t>
    </dgm:pt>
    <dgm:pt modelId="{47079168-D327-4708-807D-9CE22ECBEDF2}" type="parTrans" cxnId="{E34043A2-1405-45E5-BC39-48C60E3598B1}">
      <dgm:prSet/>
      <dgm:spPr/>
      <dgm:t>
        <a:bodyPr/>
        <a:lstStyle/>
        <a:p>
          <a:endParaRPr lang="ru-RU"/>
        </a:p>
      </dgm:t>
    </dgm:pt>
    <dgm:pt modelId="{D68E9448-573D-44C1-86BA-3B1ED3725628}" type="sibTrans" cxnId="{E34043A2-1405-45E5-BC39-48C60E3598B1}">
      <dgm:prSet/>
      <dgm:spPr/>
      <dgm:t>
        <a:bodyPr/>
        <a:lstStyle/>
        <a:p>
          <a:endParaRPr lang="ru-RU"/>
        </a:p>
      </dgm:t>
    </dgm:pt>
    <dgm:pt modelId="{D29560EA-FC51-473D-9374-EC8B10FEA053}" type="pres">
      <dgm:prSet presAssocID="{3E22C0EA-67FA-4304-A56F-9DFF766CD72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F70A718-BB3A-4E39-A65F-F871496400EE}" type="pres">
      <dgm:prSet presAssocID="{6E9DDBCC-0B23-4F62-80B4-F7C0C2E022B5}" presName="thickLine" presStyleLbl="alignNode1" presStyleIdx="0" presStyleCnt="1"/>
      <dgm:spPr/>
    </dgm:pt>
    <dgm:pt modelId="{F2F1AD15-4C21-433F-A432-18F9800E5470}" type="pres">
      <dgm:prSet presAssocID="{6E9DDBCC-0B23-4F62-80B4-F7C0C2E022B5}" presName="horz1" presStyleCnt="0"/>
      <dgm:spPr/>
    </dgm:pt>
    <dgm:pt modelId="{D6727067-2057-492D-87CC-3229A64AABF9}" type="pres">
      <dgm:prSet presAssocID="{6E9DDBCC-0B23-4F62-80B4-F7C0C2E022B5}" presName="tx1" presStyleLbl="revTx" presStyleIdx="0" presStyleCnt="4"/>
      <dgm:spPr/>
      <dgm:t>
        <a:bodyPr/>
        <a:lstStyle/>
        <a:p>
          <a:endParaRPr lang="ru-RU"/>
        </a:p>
      </dgm:t>
    </dgm:pt>
    <dgm:pt modelId="{4269E277-2BC6-4216-9A63-F9DE7EEB67F2}" type="pres">
      <dgm:prSet presAssocID="{6E9DDBCC-0B23-4F62-80B4-F7C0C2E022B5}" presName="vert1" presStyleCnt="0"/>
      <dgm:spPr/>
    </dgm:pt>
    <dgm:pt modelId="{39BEAA32-BB4A-4FBA-9F34-714F77FE6C8D}" type="pres">
      <dgm:prSet presAssocID="{585DC2A6-87C9-4B9A-8B8B-9B2B203FB996}" presName="vertSpace2a" presStyleCnt="0"/>
      <dgm:spPr/>
    </dgm:pt>
    <dgm:pt modelId="{C9CB4A1F-37EB-4F3F-8FAC-0B5A1799BE64}" type="pres">
      <dgm:prSet presAssocID="{585DC2A6-87C9-4B9A-8B8B-9B2B203FB996}" presName="horz2" presStyleCnt="0"/>
      <dgm:spPr/>
    </dgm:pt>
    <dgm:pt modelId="{7C131446-E900-4040-8E43-076FEAFE6155}" type="pres">
      <dgm:prSet presAssocID="{585DC2A6-87C9-4B9A-8B8B-9B2B203FB996}" presName="horzSpace2" presStyleCnt="0"/>
      <dgm:spPr/>
    </dgm:pt>
    <dgm:pt modelId="{4BA167E9-9E4E-471A-98C9-BDE6E8EE4127}" type="pres">
      <dgm:prSet presAssocID="{585DC2A6-87C9-4B9A-8B8B-9B2B203FB996}" presName="tx2" presStyleLbl="revTx" presStyleIdx="1" presStyleCnt="4" custScaleY="42664"/>
      <dgm:spPr/>
      <dgm:t>
        <a:bodyPr/>
        <a:lstStyle/>
        <a:p>
          <a:endParaRPr lang="ru-RU"/>
        </a:p>
      </dgm:t>
    </dgm:pt>
    <dgm:pt modelId="{5D680FD1-52B7-4272-8B71-940502D93234}" type="pres">
      <dgm:prSet presAssocID="{585DC2A6-87C9-4B9A-8B8B-9B2B203FB996}" presName="vert2" presStyleCnt="0"/>
      <dgm:spPr/>
    </dgm:pt>
    <dgm:pt modelId="{D4144076-E8DD-4304-B174-3652BF78C7FD}" type="pres">
      <dgm:prSet presAssocID="{585DC2A6-87C9-4B9A-8B8B-9B2B203FB996}" presName="thinLine2b" presStyleLbl="callout" presStyleIdx="0" presStyleCnt="3"/>
      <dgm:spPr/>
    </dgm:pt>
    <dgm:pt modelId="{8E52FF7F-1A48-43D4-BBC7-1122DF330440}" type="pres">
      <dgm:prSet presAssocID="{585DC2A6-87C9-4B9A-8B8B-9B2B203FB996}" presName="vertSpace2b" presStyleCnt="0"/>
      <dgm:spPr/>
    </dgm:pt>
    <dgm:pt modelId="{54178F45-8D06-4BC5-B908-4E8C35E56C50}" type="pres">
      <dgm:prSet presAssocID="{A73303E9-E0C8-4215-BCB3-D736CB37377D}" presName="horz2" presStyleCnt="0"/>
      <dgm:spPr/>
    </dgm:pt>
    <dgm:pt modelId="{C156898C-5F7B-40C7-BF12-21BF302FB000}" type="pres">
      <dgm:prSet presAssocID="{A73303E9-E0C8-4215-BCB3-D736CB37377D}" presName="horzSpace2" presStyleCnt="0"/>
      <dgm:spPr/>
    </dgm:pt>
    <dgm:pt modelId="{71CF694D-7538-420B-81D5-DC432970305B}" type="pres">
      <dgm:prSet presAssocID="{A73303E9-E0C8-4215-BCB3-D736CB37377D}" presName="tx2" presStyleLbl="revTx" presStyleIdx="2" presStyleCnt="4" custScaleY="60349" custLinFactNeighborX="-168" custLinFactNeighborY="-4410"/>
      <dgm:spPr/>
      <dgm:t>
        <a:bodyPr/>
        <a:lstStyle/>
        <a:p>
          <a:endParaRPr lang="ru-RU"/>
        </a:p>
      </dgm:t>
    </dgm:pt>
    <dgm:pt modelId="{8AC1453C-443E-4F3F-B693-65CE4107F126}" type="pres">
      <dgm:prSet presAssocID="{A73303E9-E0C8-4215-BCB3-D736CB37377D}" presName="vert2" presStyleCnt="0"/>
      <dgm:spPr/>
    </dgm:pt>
    <dgm:pt modelId="{E8587D09-A329-4CE0-93AF-92CF9D3DAECB}" type="pres">
      <dgm:prSet presAssocID="{A73303E9-E0C8-4215-BCB3-D736CB37377D}" presName="thinLine2b" presStyleLbl="callout" presStyleIdx="1" presStyleCnt="3"/>
      <dgm:spPr/>
    </dgm:pt>
    <dgm:pt modelId="{083B2B5F-C26F-4E13-A442-20427B3822E3}" type="pres">
      <dgm:prSet presAssocID="{A73303E9-E0C8-4215-BCB3-D736CB37377D}" presName="vertSpace2b" presStyleCnt="0"/>
      <dgm:spPr/>
    </dgm:pt>
    <dgm:pt modelId="{1098009B-F806-481F-A7E7-ABB83A1C8EE8}" type="pres">
      <dgm:prSet presAssocID="{57EAB000-992A-4DC7-A959-5DE5C8260C61}" presName="horz2" presStyleCnt="0"/>
      <dgm:spPr/>
    </dgm:pt>
    <dgm:pt modelId="{5C509DB9-52D1-43AD-AA07-44866C351FF5}" type="pres">
      <dgm:prSet presAssocID="{57EAB000-992A-4DC7-A959-5DE5C8260C61}" presName="horzSpace2" presStyleCnt="0"/>
      <dgm:spPr/>
    </dgm:pt>
    <dgm:pt modelId="{5B0B238E-25D6-45A9-97DC-6C4673AC44D7}" type="pres">
      <dgm:prSet presAssocID="{57EAB000-992A-4DC7-A959-5DE5C8260C61}" presName="tx2" presStyleLbl="revTx" presStyleIdx="3" presStyleCnt="4" custScaleY="78586"/>
      <dgm:spPr/>
      <dgm:t>
        <a:bodyPr/>
        <a:lstStyle/>
        <a:p>
          <a:endParaRPr lang="ru-RU"/>
        </a:p>
      </dgm:t>
    </dgm:pt>
    <dgm:pt modelId="{E37C292C-AAB5-40F7-90F6-6CFB51DF1994}" type="pres">
      <dgm:prSet presAssocID="{57EAB000-992A-4DC7-A959-5DE5C8260C61}" presName="vert2" presStyleCnt="0"/>
      <dgm:spPr/>
    </dgm:pt>
    <dgm:pt modelId="{2F5A3F6F-1E84-4D94-A233-9ED59D4DD766}" type="pres">
      <dgm:prSet presAssocID="{57EAB000-992A-4DC7-A959-5DE5C8260C61}" presName="thinLine2b" presStyleLbl="callout" presStyleIdx="2" presStyleCnt="3"/>
      <dgm:spPr/>
    </dgm:pt>
    <dgm:pt modelId="{6CEF4F2F-E1F8-46E8-B69C-CC4235B07A8B}" type="pres">
      <dgm:prSet presAssocID="{57EAB000-992A-4DC7-A959-5DE5C8260C61}" presName="vertSpace2b" presStyleCnt="0"/>
      <dgm:spPr/>
    </dgm:pt>
  </dgm:ptLst>
  <dgm:cxnLst>
    <dgm:cxn modelId="{26DC7272-1AB8-47BA-8E87-0F2AF8B7BD0B}" type="presOf" srcId="{3E22C0EA-67FA-4304-A56F-9DFF766CD722}" destId="{D29560EA-FC51-473D-9374-EC8B10FEA053}" srcOrd="0" destOrd="0" presId="urn:microsoft.com/office/officeart/2008/layout/LinedList"/>
    <dgm:cxn modelId="{44D8B8F5-CA5A-45F3-869E-39574992B533}" type="presOf" srcId="{A73303E9-E0C8-4215-BCB3-D736CB37377D}" destId="{71CF694D-7538-420B-81D5-DC432970305B}" srcOrd="0" destOrd="0" presId="urn:microsoft.com/office/officeart/2008/layout/LinedList"/>
    <dgm:cxn modelId="{8BC33DA1-8C81-49B3-A8B5-B5CEE9D57FEC}" srcId="{6E9DDBCC-0B23-4F62-80B4-F7C0C2E022B5}" destId="{A73303E9-E0C8-4215-BCB3-D736CB37377D}" srcOrd="1" destOrd="0" parTransId="{6136EF98-89D0-4202-ADA9-5CDA9E0149DF}" sibTransId="{E8E54F93-D21A-41FF-B345-A0D06CD1656A}"/>
    <dgm:cxn modelId="{ACCA9021-6FE5-4FD6-92D3-FF6275FD9BB9}" srcId="{6E9DDBCC-0B23-4F62-80B4-F7C0C2E022B5}" destId="{585DC2A6-87C9-4B9A-8B8B-9B2B203FB996}" srcOrd="0" destOrd="0" parTransId="{FAE7252C-CD81-4552-A2BA-1747FB126830}" sibTransId="{68B7864D-D50F-4523-82FE-7DF27EDE19CC}"/>
    <dgm:cxn modelId="{9C9CDEAD-FA42-4586-A731-BA59D8F4BF7A}" srcId="{3E22C0EA-67FA-4304-A56F-9DFF766CD722}" destId="{6E9DDBCC-0B23-4F62-80B4-F7C0C2E022B5}" srcOrd="0" destOrd="0" parTransId="{480159F0-7A2E-4219-B52C-EBC1F78415F3}" sibTransId="{7B20EF6D-0048-48CA-8402-7BABB77AB588}"/>
    <dgm:cxn modelId="{964FE9EC-2E52-42C6-803B-AE74100CC38E}" type="presOf" srcId="{6E9DDBCC-0B23-4F62-80B4-F7C0C2E022B5}" destId="{D6727067-2057-492D-87CC-3229A64AABF9}" srcOrd="0" destOrd="0" presId="urn:microsoft.com/office/officeart/2008/layout/LinedList"/>
    <dgm:cxn modelId="{6DF18F98-A136-4B7C-B5A9-68B17F20A075}" type="presOf" srcId="{585DC2A6-87C9-4B9A-8B8B-9B2B203FB996}" destId="{4BA167E9-9E4E-471A-98C9-BDE6E8EE4127}" srcOrd="0" destOrd="0" presId="urn:microsoft.com/office/officeart/2008/layout/LinedList"/>
    <dgm:cxn modelId="{E34043A2-1405-45E5-BC39-48C60E3598B1}" srcId="{6E9DDBCC-0B23-4F62-80B4-F7C0C2E022B5}" destId="{57EAB000-992A-4DC7-A959-5DE5C8260C61}" srcOrd="2" destOrd="0" parTransId="{47079168-D327-4708-807D-9CE22ECBEDF2}" sibTransId="{D68E9448-573D-44C1-86BA-3B1ED3725628}"/>
    <dgm:cxn modelId="{5F5107E7-8F42-432C-914B-DD1A57EBD422}" type="presOf" srcId="{57EAB000-992A-4DC7-A959-5DE5C8260C61}" destId="{5B0B238E-25D6-45A9-97DC-6C4673AC44D7}" srcOrd="0" destOrd="0" presId="urn:microsoft.com/office/officeart/2008/layout/LinedList"/>
    <dgm:cxn modelId="{514E59A6-7A81-4739-AF8F-6C0B70A87691}" type="presParOf" srcId="{D29560EA-FC51-473D-9374-EC8B10FEA053}" destId="{AF70A718-BB3A-4E39-A65F-F871496400EE}" srcOrd="0" destOrd="0" presId="urn:microsoft.com/office/officeart/2008/layout/LinedList"/>
    <dgm:cxn modelId="{4C0388DD-8261-40F0-85EE-9CCC2B91778B}" type="presParOf" srcId="{D29560EA-FC51-473D-9374-EC8B10FEA053}" destId="{F2F1AD15-4C21-433F-A432-18F9800E5470}" srcOrd="1" destOrd="0" presId="urn:microsoft.com/office/officeart/2008/layout/LinedList"/>
    <dgm:cxn modelId="{46FEE7CD-6A0A-46D8-8875-67280F8E3EBE}" type="presParOf" srcId="{F2F1AD15-4C21-433F-A432-18F9800E5470}" destId="{D6727067-2057-492D-87CC-3229A64AABF9}" srcOrd="0" destOrd="0" presId="urn:microsoft.com/office/officeart/2008/layout/LinedList"/>
    <dgm:cxn modelId="{C9153278-2F64-4384-8B2F-7B217FAD9CE8}" type="presParOf" srcId="{F2F1AD15-4C21-433F-A432-18F9800E5470}" destId="{4269E277-2BC6-4216-9A63-F9DE7EEB67F2}" srcOrd="1" destOrd="0" presId="urn:microsoft.com/office/officeart/2008/layout/LinedList"/>
    <dgm:cxn modelId="{FF139DD4-8F05-4E69-850D-8EECF938091E}" type="presParOf" srcId="{4269E277-2BC6-4216-9A63-F9DE7EEB67F2}" destId="{39BEAA32-BB4A-4FBA-9F34-714F77FE6C8D}" srcOrd="0" destOrd="0" presId="urn:microsoft.com/office/officeart/2008/layout/LinedList"/>
    <dgm:cxn modelId="{D8C07325-0B58-45B0-8459-B1A903B6A17B}" type="presParOf" srcId="{4269E277-2BC6-4216-9A63-F9DE7EEB67F2}" destId="{C9CB4A1F-37EB-4F3F-8FAC-0B5A1799BE64}" srcOrd="1" destOrd="0" presId="urn:microsoft.com/office/officeart/2008/layout/LinedList"/>
    <dgm:cxn modelId="{D04E9C33-BB2E-43B2-AF4F-A35FA0E95C05}" type="presParOf" srcId="{C9CB4A1F-37EB-4F3F-8FAC-0B5A1799BE64}" destId="{7C131446-E900-4040-8E43-076FEAFE6155}" srcOrd="0" destOrd="0" presId="urn:microsoft.com/office/officeart/2008/layout/LinedList"/>
    <dgm:cxn modelId="{F7AF8AC3-E7D4-4021-94AB-17B551DA225A}" type="presParOf" srcId="{C9CB4A1F-37EB-4F3F-8FAC-0B5A1799BE64}" destId="{4BA167E9-9E4E-471A-98C9-BDE6E8EE4127}" srcOrd="1" destOrd="0" presId="urn:microsoft.com/office/officeart/2008/layout/LinedList"/>
    <dgm:cxn modelId="{E04B427B-8479-4292-9362-F136D0BDD671}" type="presParOf" srcId="{C9CB4A1F-37EB-4F3F-8FAC-0B5A1799BE64}" destId="{5D680FD1-52B7-4272-8B71-940502D93234}" srcOrd="2" destOrd="0" presId="urn:microsoft.com/office/officeart/2008/layout/LinedList"/>
    <dgm:cxn modelId="{240A4F68-B20E-4963-A8C3-93917525F57D}" type="presParOf" srcId="{4269E277-2BC6-4216-9A63-F9DE7EEB67F2}" destId="{D4144076-E8DD-4304-B174-3652BF78C7FD}" srcOrd="2" destOrd="0" presId="urn:microsoft.com/office/officeart/2008/layout/LinedList"/>
    <dgm:cxn modelId="{123FA792-7D09-4013-A3A1-5319E8D89741}" type="presParOf" srcId="{4269E277-2BC6-4216-9A63-F9DE7EEB67F2}" destId="{8E52FF7F-1A48-43D4-BBC7-1122DF330440}" srcOrd="3" destOrd="0" presId="urn:microsoft.com/office/officeart/2008/layout/LinedList"/>
    <dgm:cxn modelId="{A87CC33D-7F67-45DD-96D1-01357D7745DB}" type="presParOf" srcId="{4269E277-2BC6-4216-9A63-F9DE7EEB67F2}" destId="{54178F45-8D06-4BC5-B908-4E8C35E56C50}" srcOrd="4" destOrd="0" presId="urn:microsoft.com/office/officeart/2008/layout/LinedList"/>
    <dgm:cxn modelId="{8BF7CDFD-2C0B-40BB-B6D4-FCBDAE196D11}" type="presParOf" srcId="{54178F45-8D06-4BC5-B908-4E8C35E56C50}" destId="{C156898C-5F7B-40C7-BF12-21BF302FB000}" srcOrd="0" destOrd="0" presId="urn:microsoft.com/office/officeart/2008/layout/LinedList"/>
    <dgm:cxn modelId="{8EDCFBE3-EAA7-4FB9-9C2A-D95F3A1CE112}" type="presParOf" srcId="{54178F45-8D06-4BC5-B908-4E8C35E56C50}" destId="{71CF694D-7538-420B-81D5-DC432970305B}" srcOrd="1" destOrd="0" presId="urn:microsoft.com/office/officeart/2008/layout/LinedList"/>
    <dgm:cxn modelId="{051C8DD6-A612-46D9-9F10-E0FC021FA217}" type="presParOf" srcId="{54178F45-8D06-4BC5-B908-4E8C35E56C50}" destId="{8AC1453C-443E-4F3F-B693-65CE4107F126}" srcOrd="2" destOrd="0" presId="urn:microsoft.com/office/officeart/2008/layout/LinedList"/>
    <dgm:cxn modelId="{29516149-5AB9-4677-B842-3874DBD0AF2F}" type="presParOf" srcId="{4269E277-2BC6-4216-9A63-F9DE7EEB67F2}" destId="{E8587D09-A329-4CE0-93AF-92CF9D3DAECB}" srcOrd="5" destOrd="0" presId="urn:microsoft.com/office/officeart/2008/layout/LinedList"/>
    <dgm:cxn modelId="{2AD6F3FB-D3A4-45E5-ADD8-45893C876156}" type="presParOf" srcId="{4269E277-2BC6-4216-9A63-F9DE7EEB67F2}" destId="{083B2B5F-C26F-4E13-A442-20427B3822E3}" srcOrd="6" destOrd="0" presId="urn:microsoft.com/office/officeart/2008/layout/LinedList"/>
    <dgm:cxn modelId="{5D2EBAE1-4A31-407D-9AA2-63E94DECEF22}" type="presParOf" srcId="{4269E277-2BC6-4216-9A63-F9DE7EEB67F2}" destId="{1098009B-F806-481F-A7E7-ABB83A1C8EE8}" srcOrd="7" destOrd="0" presId="urn:microsoft.com/office/officeart/2008/layout/LinedList"/>
    <dgm:cxn modelId="{0052DB51-ED27-4AC7-99B7-8C2D8FFDE249}" type="presParOf" srcId="{1098009B-F806-481F-A7E7-ABB83A1C8EE8}" destId="{5C509DB9-52D1-43AD-AA07-44866C351FF5}" srcOrd="0" destOrd="0" presId="urn:microsoft.com/office/officeart/2008/layout/LinedList"/>
    <dgm:cxn modelId="{E7E03F0D-5899-4870-810A-1424D142E4F7}" type="presParOf" srcId="{1098009B-F806-481F-A7E7-ABB83A1C8EE8}" destId="{5B0B238E-25D6-45A9-97DC-6C4673AC44D7}" srcOrd="1" destOrd="0" presId="urn:microsoft.com/office/officeart/2008/layout/LinedList"/>
    <dgm:cxn modelId="{59E1389A-D97E-47FF-A643-33A92507E795}" type="presParOf" srcId="{1098009B-F806-481F-A7E7-ABB83A1C8EE8}" destId="{E37C292C-AAB5-40F7-90F6-6CFB51DF1994}" srcOrd="2" destOrd="0" presId="urn:microsoft.com/office/officeart/2008/layout/LinedList"/>
    <dgm:cxn modelId="{35223155-18E5-465C-AFA1-EA176B55C86E}" type="presParOf" srcId="{4269E277-2BC6-4216-9A63-F9DE7EEB67F2}" destId="{2F5A3F6F-1E84-4D94-A233-9ED59D4DD766}" srcOrd="8" destOrd="0" presId="urn:microsoft.com/office/officeart/2008/layout/LinedList"/>
    <dgm:cxn modelId="{77C2FB64-B566-470D-8EED-D73B189357DB}" type="presParOf" srcId="{4269E277-2BC6-4216-9A63-F9DE7EEB67F2}" destId="{6CEF4F2F-E1F8-46E8-B69C-CC4235B07A8B}" srcOrd="9" destOrd="0" presId="urn:microsoft.com/office/officeart/2008/layout/LinedList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22C38-C016-4A1C-A4F1-16A50832A249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17D0A-A05F-49C4-9720-110D04114420}">
      <dsp:nvSpPr>
        <dsp:cNvPr id="0" name=""/>
        <dsp:cNvSpPr/>
      </dsp:nvSpPr>
      <dsp:spPr>
        <a:xfrm>
          <a:off x="0" y="0"/>
          <a:ext cx="2103120" cy="4891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Принципы </a:t>
          </a:r>
          <a:r>
            <a:rPr lang="ru-RU" sz="2100" kern="1200" dirty="0" smtClean="0"/>
            <a:t>взаимодействия педагогов и школьников:</a:t>
          </a:r>
          <a:endParaRPr lang="ru-RU" sz="2100" kern="1200" dirty="0"/>
        </a:p>
      </dsp:txBody>
      <dsp:txXfrm>
        <a:off x="0" y="0"/>
        <a:ext cx="2103120" cy="4891088"/>
      </dsp:txXfrm>
    </dsp:sp>
    <dsp:sp modelId="{ED944800-8C82-4968-A2B5-350BFCCC6363}">
      <dsp:nvSpPr>
        <dsp:cNvPr id="0" name=""/>
        <dsp:cNvSpPr/>
      </dsp:nvSpPr>
      <dsp:spPr>
        <a:xfrm>
          <a:off x="2260854" y="76423"/>
          <a:ext cx="8254746" cy="1528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…создание в школе </a:t>
          </a:r>
          <a:r>
            <a:rPr lang="ru-RU" sz="3000" kern="1200" dirty="0" smtClean="0">
              <a:solidFill>
                <a:srgbClr val="FF0000"/>
              </a:solidFill>
            </a:rPr>
            <a:t>детско-взрослых общностей</a:t>
          </a:r>
          <a:r>
            <a:rPr lang="ru-RU" sz="3000" kern="1200" dirty="0" smtClean="0"/>
            <a:t>, которые бы объединяли детей и педагогов </a:t>
          </a:r>
          <a:r>
            <a:rPr lang="ru-RU" sz="3000" kern="1200" dirty="0" smtClean="0">
              <a:solidFill>
                <a:srgbClr val="FF0000"/>
              </a:solidFill>
            </a:rPr>
            <a:t>яркими и содержательными событиями</a:t>
          </a:r>
          <a:r>
            <a:rPr lang="ru-RU" sz="3000" kern="1200" dirty="0" smtClean="0"/>
            <a:t>…</a:t>
          </a:r>
          <a:endParaRPr lang="ru-RU" sz="3000" kern="1200" dirty="0"/>
        </a:p>
      </dsp:txBody>
      <dsp:txXfrm>
        <a:off x="2260854" y="76423"/>
        <a:ext cx="8254746" cy="1528464"/>
      </dsp:txXfrm>
    </dsp:sp>
    <dsp:sp modelId="{2A140C14-E9B8-45CE-AFD4-EA317EDF32F5}">
      <dsp:nvSpPr>
        <dsp:cNvPr id="0" name=""/>
        <dsp:cNvSpPr/>
      </dsp:nvSpPr>
      <dsp:spPr>
        <a:xfrm>
          <a:off x="2103120" y="1604888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6B9EB-BB2D-4DB5-95F8-E59479331B17}">
      <dsp:nvSpPr>
        <dsp:cNvPr id="0" name=""/>
        <dsp:cNvSpPr/>
      </dsp:nvSpPr>
      <dsp:spPr>
        <a:xfrm>
          <a:off x="2260854" y="1681311"/>
          <a:ext cx="8254746" cy="1528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- организации </a:t>
          </a:r>
          <a:r>
            <a:rPr lang="ru-RU" sz="3000" kern="1200" dirty="0" smtClean="0">
              <a:solidFill>
                <a:srgbClr val="FF0000"/>
              </a:solidFill>
            </a:rPr>
            <a:t>основных совместных дел </a:t>
          </a:r>
          <a:r>
            <a:rPr lang="ru-RU" sz="3000" kern="1200" dirty="0" smtClean="0"/>
            <a:t>школьников и педагогов как предмета совместной заботы и взрослых, и детей;</a:t>
          </a:r>
          <a:endParaRPr lang="ru-RU" sz="3000" kern="1200" dirty="0"/>
        </a:p>
      </dsp:txBody>
      <dsp:txXfrm>
        <a:off x="2260854" y="1681311"/>
        <a:ext cx="8254746" cy="1528464"/>
      </dsp:txXfrm>
    </dsp:sp>
    <dsp:sp modelId="{11B34C2C-809F-46F6-9D43-39846FDC056B}">
      <dsp:nvSpPr>
        <dsp:cNvPr id="0" name=""/>
        <dsp:cNvSpPr/>
      </dsp:nvSpPr>
      <dsp:spPr>
        <a:xfrm>
          <a:off x="2103120" y="3209776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89A59-D11F-47D3-8E85-B0564E26CEA8}">
      <dsp:nvSpPr>
        <dsp:cNvPr id="0" name=""/>
        <dsp:cNvSpPr/>
      </dsp:nvSpPr>
      <dsp:spPr>
        <a:xfrm>
          <a:off x="2260854" y="3286199"/>
          <a:ext cx="8254746" cy="1528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- системности, целесообразности и </a:t>
          </a:r>
          <a:r>
            <a:rPr lang="ru-RU" sz="3000" kern="1200" dirty="0" err="1" smtClean="0">
              <a:solidFill>
                <a:srgbClr val="FF0000"/>
              </a:solidFill>
            </a:rPr>
            <a:t>нешаблонности</a:t>
          </a:r>
          <a:r>
            <a:rPr lang="ru-RU" sz="3000" kern="1200" dirty="0" smtClean="0">
              <a:solidFill>
                <a:srgbClr val="FF0000"/>
              </a:solidFill>
            </a:rPr>
            <a:t> воспитания </a:t>
          </a:r>
          <a:r>
            <a:rPr lang="ru-RU" sz="3000" kern="1200" dirty="0" smtClean="0"/>
            <a:t>как условий его эффективности.</a:t>
          </a:r>
          <a:endParaRPr lang="ru-RU" sz="3000" kern="1200" dirty="0"/>
        </a:p>
      </dsp:txBody>
      <dsp:txXfrm>
        <a:off x="2260854" y="3286199"/>
        <a:ext cx="8254746" cy="1528464"/>
      </dsp:txXfrm>
    </dsp:sp>
    <dsp:sp modelId="{4C277AAA-B0E8-4AE0-97CB-04F19E914869}">
      <dsp:nvSpPr>
        <dsp:cNvPr id="0" name=""/>
        <dsp:cNvSpPr/>
      </dsp:nvSpPr>
      <dsp:spPr>
        <a:xfrm>
          <a:off x="2103120" y="481466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0A718-BB3A-4E39-A65F-F871496400EE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27067-2057-492D-87CC-3229A64AABF9}">
      <dsp:nvSpPr>
        <dsp:cNvPr id="0" name=""/>
        <dsp:cNvSpPr/>
      </dsp:nvSpPr>
      <dsp:spPr>
        <a:xfrm>
          <a:off x="0" y="2124"/>
          <a:ext cx="2103120" cy="4347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Основными </a:t>
          </a:r>
          <a:r>
            <a:rPr lang="ru-RU" sz="2100" b="1" kern="1200" dirty="0" smtClean="0"/>
            <a:t>традициями </a:t>
          </a:r>
          <a:r>
            <a:rPr lang="ru-RU" sz="2100" kern="1200" dirty="0" smtClean="0"/>
            <a:t>воспитания в школе являются следующие</a:t>
          </a:r>
          <a:r>
            <a:rPr lang="ru-RU" sz="2700" kern="1200" dirty="0" smtClean="0"/>
            <a:t>: </a:t>
          </a:r>
          <a:endParaRPr lang="ru-RU" sz="2700" kern="1200" dirty="0"/>
        </a:p>
      </dsp:txBody>
      <dsp:txXfrm>
        <a:off x="0" y="2124"/>
        <a:ext cx="2103120" cy="4347088"/>
      </dsp:txXfrm>
    </dsp:sp>
    <dsp:sp modelId="{4BA167E9-9E4E-471A-98C9-BDE6E8EE4127}">
      <dsp:nvSpPr>
        <dsp:cNvPr id="0" name=""/>
        <dsp:cNvSpPr/>
      </dsp:nvSpPr>
      <dsp:spPr>
        <a:xfrm>
          <a:off x="2260854" y="80024"/>
          <a:ext cx="8254746" cy="1557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- </a:t>
          </a:r>
          <a:r>
            <a:rPr lang="ru-RU" sz="2800" kern="1200" dirty="0" smtClean="0"/>
            <a:t>стержнем годового цикла воспитательной работы школы являются </a:t>
          </a:r>
          <a:r>
            <a:rPr lang="ru-RU" sz="2800" kern="1200" dirty="0" smtClean="0">
              <a:solidFill>
                <a:srgbClr val="FF0000"/>
              </a:solidFill>
            </a:rPr>
            <a:t>ключевые общешкольные дела</a:t>
          </a:r>
          <a:r>
            <a:rPr lang="ru-RU" sz="2800" kern="1200" dirty="0" smtClean="0"/>
            <a:t>, через которые осуществляется интеграция воспитательных усилий педагогов;</a:t>
          </a:r>
          <a:endParaRPr lang="ru-RU" sz="2800" kern="1200" dirty="0"/>
        </a:p>
      </dsp:txBody>
      <dsp:txXfrm>
        <a:off x="2260854" y="80024"/>
        <a:ext cx="8254746" cy="1557989"/>
      </dsp:txXfrm>
    </dsp:sp>
    <dsp:sp modelId="{D4144076-E8DD-4304-B174-3652BF78C7FD}">
      <dsp:nvSpPr>
        <dsp:cNvPr id="0" name=""/>
        <dsp:cNvSpPr/>
      </dsp:nvSpPr>
      <dsp:spPr>
        <a:xfrm>
          <a:off x="2103120" y="163801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CF694D-7538-420B-81D5-DC432970305B}">
      <dsp:nvSpPr>
        <dsp:cNvPr id="0" name=""/>
        <dsp:cNvSpPr/>
      </dsp:nvSpPr>
      <dsp:spPr>
        <a:xfrm>
          <a:off x="2260854" y="1715913"/>
          <a:ext cx="8254746" cy="919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… по мере взросления ребенка увеличивается и его  роль в таких совместных делах… </a:t>
          </a:r>
          <a:endParaRPr lang="ru-RU" sz="2800" kern="1200" dirty="0"/>
        </a:p>
      </dsp:txBody>
      <dsp:txXfrm>
        <a:off x="2260854" y="1715913"/>
        <a:ext cx="8254746" cy="919432"/>
      </dsp:txXfrm>
    </dsp:sp>
    <dsp:sp modelId="{E8587D09-A329-4CE0-93AF-92CF9D3DAECB}">
      <dsp:nvSpPr>
        <dsp:cNvPr id="0" name=""/>
        <dsp:cNvSpPr/>
      </dsp:nvSpPr>
      <dsp:spPr>
        <a:xfrm>
          <a:off x="2103120" y="2635345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B238E-25D6-45A9-97DC-6C4673AC44D7}">
      <dsp:nvSpPr>
        <dsp:cNvPr id="0" name=""/>
        <dsp:cNvSpPr/>
      </dsp:nvSpPr>
      <dsp:spPr>
        <a:xfrm>
          <a:off x="2260854" y="2713245"/>
          <a:ext cx="8254746" cy="1557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- </a:t>
          </a:r>
          <a:r>
            <a:rPr lang="ru-RU" sz="2800" kern="1200" dirty="0" smtClean="0">
              <a:solidFill>
                <a:srgbClr val="FF0000"/>
              </a:solidFill>
            </a:rPr>
            <a:t>ключевой фигурой воспитания в школе является классный руководитель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2260854" y="2713245"/>
        <a:ext cx="8254746" cy="1557989"/>
      </dsp:txXfrm>
    </dsp:sp>
    <dsp:sp modelId="{2F5A3F6F-1E84-4D94-A233-9ED59D4DD766}">
      <dsp:nvSpPr>
        <dsp:cNvPr id="0" name=""/>
        <dsp:cNvSpPr/>
      </dsp:nvSpPr>
      <dsp:spPr>
        <a:xfrm>
          <a:off x="2103120" y="427123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0A718-BB3A-4E39-A65F-F871496400EE}">
      <dsp:nvSpPr>
        <dsp:cNvPr id="0" name=""/>
        <dsp:cNvSpPr/>
      </dsp:nvSpPr>
      <dsp:spPr>
        <a:xfrm>
          <a:off x="0" y="2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27067-2057-492D-87CC-3229A64AABF9}">
      <dsp:nvSpPr>
        <dsp:cNvPr id="0" name=""/>
        <dsp:cNvSpPr/>
      </dsp:nvSpPr>
      <dsp:spPr>
        <a:xfrm>
          <a:off x="0" y="2183"/>
          <a:ext cx="2103120" cy="4467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Приоритетные </a:t>
          </a:r>
          <a:r>
            <a:rPr lang="ru-RU" sz="2100" b="1" kern="1200" dirty="0" smtClean="0"/>
            <a:t>направления </a:t>
          </a:r>
          <a:r>
            <a:rPr lang="ru-RU" sz="2100" kern="1200" dirty="0" smtClean="0"/>
            <a:t>воспитательной работы школы:</a:t>
          </a:r>
          <a:endParaRPr lang="ru-RU" sz="2700" kern="1200" dirty="0"/>
        </a:p>
      </dsp:txBody>
      <dsp:txXfrm>
        <a:off x="0" y="2183"/>
        <a:ext cx="2103120" cy="4467619"/>
      </dsp:txXfrm>
    </dsp:sp>
    <dsp:sp modelId="{4BA167E9-9E4E-471A-98C9-BDE6E8EE4127}">
      <dsp:nvSpPr>
        <dsp:cNvPr id="0" name=""/>
        <dsp:cNvSpPr/>
      </dsp:nvSpPr>
      <dsp:spPr>
        <a:xfrm>
          <a:off x="2260854" y="71881"/>
          <a:ext cx="8254746" cy="139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100"/>
            </a:spcAft>
          </a:pPr>
          <a:r>
            <a:rPr lang="ru-RU" sz="2800" kern="1200" dirty="0" smtClean="0"/>
            <a:t>- </a:t>
          </a:r>
          <a:r>
            <a:rPr lang="ru-RU" sz="2800" kern="1200" dirty="0" smtClean="0">
              <a:solidFill>
                <a:srgbClr val="FF0000"/>
              </a:solidFill>
            </a:rPr>
            <a:t>духовно – нравственное</a:t>
          </a:r>
          <a:r>
            <a:rPr lang="ru-RU" sz="2800" kern="1200" dirty="0" smtClean="0"/>
            <a:t>, 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100"/>
            </a:spcAft>
          </a:pPr>
          <a:r>
            <a:rPr lang="ru-RU" sz="2800" kern="1200" dirty="0" smtClean="0"/>
            <a:t>патриотическое 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100"/>
            </a:spcAft>
          </a:pPr>
          <a:r>
            <a:rPr lang="ru-RU" sz="2800" kern="1200" dirty="0" smtClean="0"/>
            <a:t>и эстетическое воспитание;</a:t>
          </a:r>
          <a:endParaRPr lang="ru-RU" sz="2800" kern="1200" dirty="0"/>
        </a:p>
      </dsp:txBody>
      <dsp:txXfrm>
        <a:off x="2260854" y="71881"/>
        <a:ext cx="8254746" cy="1393949"/>
      </dsp:txXfrm>
    </dsp:sp>
    <dsp:sp modelId="{D4144076-E8DD-4304-B174-3652BF78C7FD}">
      <dsp:nvSpPr>
        <dsp:cNvPr id="0" name=""/>
        <dsp:cNvSpPr/>
      </dsp:nvSpPr>
      <dsp:spPr>
        <a:xfrm>
          <a:off x="2103120" y="1465830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CF694D-7538-420B-81D5-DC432970305B}">
      <dsp:nvSpPr>
        <dsp:cNvPr id="0" name=""/>
        <dsp:cNvSpPr/>
      </dsp:nvSpPr>
      <dsp:spPr>
        <a:xfrm>
          <a:off x="2260854" y="1535528"/>
          <a:ext cx="8254746" cy="1396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- профилактическое: социализация, </a:t>
          </a:r>
          <a:r>
            <a:rPr lang="ru-RU" sz="2800" kern="1200" dirty="0" smtClean="0">
              <a:solidFill>
                <a:srgbClr val="FF0000"/>
              </a:solidFill>
            </a:rPr>
            <a:t>семья</a:t>
          </a:r>
          <a:r>
            <a:rPr lang="ru-RU" sz="2800" kern="1200" dirty="0" smtClean="0"/>
            <a:t>, право, </a:t>
          </a:r>
          <a:r>
            <a:rPr lang="ru-RU" sz="2800" kern="1200" dirty="0" err="1" smtClean="0"/>
            <a:t>здоровьесбережение</a:t>
          </a:r>
          <a:r>
            <a:rPr lang="ru-RU" sz="2800" kern="1200" dirty="0" smtClean="0"/>
            <a:t>, профилактика асоциальных явлений </a:t>
          </a:r>
          <a:endParaRPr lang="ru-RU" sz="2800" kern="1200" dirty="0"/>
        </a:p>
      </dsp:txBody>
      <dsp:txXfrm>
        <a:off x="2260854" y="1535528"/>
        <a:ext cx="8254746" cy="1396277"/>
      </dsp:txXfrm>
    </dsp:sp>
    <dsp:sp modelId="{E8587D09-A329-4CE0-93AF-92CF9D3DAECB}">
      <dsp:nvSpPr>
        <dsp:cNvPr id="0" name=""/>
        <dsp:cNvSpPr/>
      </dsp:nvSpPr>
      <dsp:spPr>
        <a:xfrm>
          <a:off x="2103120" y="2931805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B238E-25D6-45A9-97DC-6C4673AC44D7}">
      <dsp:nvSpPr>
        <dsp:cNvPr id="0" name=""/>
        <dsp:cNvSpPr/>
      </dsp:nvSpPr>
      <dsp:spPr>
        <a:xfrm>
          <a:off x="2260854" y="3001503"/>
          <a:ext cx="8254746" cy="139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- физкультурно-спортивное направление;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2260854" y="3001503"/>
        <a:ext cx="8254746" cy="1393949"/>
      </dsp:txXfrm>
    </dsp:sp>
    <dsp:sp modelId="{2F5A3F6F-1E84-4D94-A233-9ED59D4DD766}">
      <dsp:nvSpPr>
        <dsp:cNvPr id="0" name=""/>
        <dsp:cNvSpPr/>
      </dsp:nvSpPr>
      <dsp:spPr>
        <a:xfrm>
          <a:off x="2103120" y="439545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D2FCC-E4B6-45ED-A8C6-290B2DBAC9A2}">
      <dsp:nvSpPr>
        <dsp:cNvPr id="0" name=""/>
        <dsp:cNvSpPr/>
      </dsp:nvSpPr>
      <dsp:spPr>
        <a:xfrm>
          <a:off x="0" y="236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B5677-EABE-4CB2-B03C-7A0BE1CB3A6D}">
      <dsp:nvSpPr>
        <dsp:cNvPr id="0" name=""/>
        <dsp:cNvSpPr/>
      </dsp:nvSpPr>
      <dsp:spPr>
        <a:xfrm>
          <a:off x="0" y="2368"/>
          <a:ext cx="2103120" cy="4846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Принципы </a:t>
          </a:r>
          <a:r>
            <a:rPr lang="ru-RU" sz="2000" kern="1200" dirty="0" smtClean="0"/>
            <a:t>воспитательной системы школы:</a:t>
          </a:r>
          <a:endParaRPr lang="ru-RU" sz="2000" kern="1200" dirty="0"/>
        </a:p>
      </dsp:txBody>
      <dsp:txXfrm>
        <a:off x="0" y="2368"/>
        <a:ext cx="2103120" cy="4846662"/>
      </dsp:txXfrm>
    </dsp:sp>
    <dsp:sp modelId="{7C98508E-84B8-4567-8A0E-00A09313B7F9}">
      <dsp:nvSpPr>
        <dsp:cNvPr id="0" name=""/>
        <dsp:cNvSpPr/>
      </dsp:nvSpPr>
      <dsp:spPr>
        <a:xfrm>
          <a:off x="2260854" y="46623"/>
          <a:ext cx="8254746" cy="14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… </a:t>
          </a:r>
          <a:r>
            <a:rPr lang="ru-RU" sz="2800" kern="1200" dirty="0" smtClean="0">
              <a:solidFill>
                <a:srgbClr val="FF0000"/>
              </a:solidFill>
            </a:rPr>
            <a:t>духовно-нравственное становление и воспитание ребёнка.  </a:t>
          </a:r>
          <a:r>
            <a:rPr lang="ru-RU" sz="2800" kern="1200" dirty="0" smtClean="0"/>
            <a:t>Воспитание нравственности на основе изучения истории, духовной культуры и традиции России.</a:t>
          </a:r>
          <a:endParaRPr lang="ru-RU" sz="2800" kern="1200" dirty="0"/>
        </a:p>
      </dsp:txBody>
      <dsp:txXfrm>
        <a:off x="2260854" y="46623"/>
        <a:ext cx="8254746" cy="1498420"/>
      </dsp:txXfrm>
    </dsp:sp>
    <dsp:sp modelId="{00310BDF-0D3F-49E2-A9F1-857983457514}">
      <dsp:nvSpPr>
        <dsp:cNvPr id="0" name=""/>
        <dsp:cNvSpPr/>
      </dsp:nvSpPr>
      <dsp:spPr>
        <a:xfrm>
          <a:off x="2103120" y="154504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4DA933-CCDF-431E-8E46-D5A6AA99CBD4}">
      <dsp:nvSpPr>
        <dsp:cNvPr id="0" name=""/>
        <dsp:cNvSpPr/>
      </dsp:nvSpPr>
      <dsp:spPr>
        <a:xfrm>
          <a:off x="2260854" y="1589297"/>
          <a:ext cx="8254746" cy="1608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принцип социально-педагогического партнёрства …принятие каждым участником </a:t>
          </a:r>
          <a:r>
            <a:rPr lang="ru-RU" sz="2800" kern="1200" dirty="0" smtClean="0">
              <a:solidFill>
                <a:srgbClr val="FF0000"/>
              </a:solidFill>
            </a:rPr>
            <a:t>нравственных ценностей, в соответствии с которым воспитывается ребёнок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2260854" y="1589297"/>
        <a:ext cx="8254746" cy="1608577"/>
      </dsp:txXfrm>
    </dsp:sp>
    <dsp:sp modelId="{2BFED6AD-6A6A-4800-AFD4-8D84891A96B5}">
      <dsp:nvSpPr>
        <dsp:cNvPr id="0" name=""/>
        <dsp:cNvSpPr/>
      </dsp:nvSpPr>
      <dsp:spPr>
        <a:xfrm>
          <a:off x="2103120" y="3197875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630C18-4768-4E5D-B8A2-E3EB13BFA48E}">
      <dsp:nvSpPr>
        <dsp:cNvPr id="0" name=""/>
        <dsp:cNvSpPr/>
      </dsp:nvSpPr>
      <dsp:spPr>
        <a:xfrm>
          <a:off x="2260854" y="3242129"/>
          <a:ext cx="8254746" cy="1558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принцип </a:t>
          </a:r>
          <a:r>
            <a:rPr lang="ru-RU" sz="2800" kern="1200" dirty="0" err="1" smtClean="0"/>
            <a:t>деятельностного</a:t>
          </a:r>
          <a:r>
            <a:rPr lang="ru-RU" sz="2800" kern="1200" dirty="0" smtClean="0"/>
            <a:t> и практико-ориентированного похода…</a:t>
          </a:r>
          <a:r>
            <a:rPr lang="ru-RU" sz="2800" kern="1200" dirty="0" smtClean="0">
              <a:solidFill>
                <a:srgbClr val="FF0000"/>
              </a:solidFill>
            </a:rPr>
            <a:t>формирование</a:t>
          </a:r>
          <a:r>
            <a:rPr lang="ru-RU" sz="2800" kern="1200" dirty="0" smtClean="0"/>
            <a:t> у ребёнка </a:t>
          </a:r>
          <a:r>
            <a:rPr lang="ru-RU" sz="2800" kern="1200" dirty="0" smtClean="0">
              <a:solidFill>
                <a:srgbClr val="FF0000"/>
              </a:solidFill>
            </a:rPr>
            <a:t>нравственной позиции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2260854" y="3242129"/>
        <a:ext cx="8254746" cy="1558977"/>
      </dsp:txXfrm>
    </dsp:sp>
    <dsp:sp modelId="{19B7B9C3-70C2-4064-9EA3-8E487661EAC7}">
      <dsp:nvSpPr>
        <dsp:cNvPr id="0" name=""/>
        <dsp:cNvSpPr/>
      </dsp:nvSpPr>
      <dsp:spPr>
        <a:xfrm>
          <a:off x="2103120" y="4801107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C703E-A124-43B6-9E26-703477F3060A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8F444-F57F-4D19-B3F8-53E247A486FD}">
      <dsp:nvSpPr>
        <dsp:cNvPr id="0" name=""/>
        <dsp:cNvSpPr/>
      </dsp:nvSpPr>
      <dsp:spPr>
        <a:xfrm>
          <a:off x="0" y="0"/>
          <a:ext cx="2103120" cy="497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Достижению поставленной цели воспитания школьников будет способствовать решение следующих основных </a:t>
          </a:r>
          <a:r>
            <a:rPr lang="ru-RU" sz="1800" b="1" kern="1200" dirty="0" smtClean="0"/>
            <a:t>задач:</a:t>
          </a:r>
          <a:endParaRPr lang="ru-RU" sz="1800" b="1" kern="1200" dirty="0"/>
        </a:p>
      </dsp:txBody>
      <dsp:txXfrm>
        <a:off x="0" y="0"/>
        <a:ext cx="2103120" cy="4972050"/>
      </dsp:txXfrm>
    </dsp:sp>
    <dsp:sp modelId="{0241C89B-4716-47C1-B229-0D376E949286}">
      <dsp:nvSpPr>
        <dsp:cNvPr id="0" name=""/>
        <dsp:cNvSpPr/>
      </dsp:nvSpPr>
      <dsp:spPr>
        <a:xfrm>
          <a:off x="2260854" y="77688"/>
          <a:ext cx="8254746" cy="1553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… </a:t>
          </a:r>
          <a:r>
            <a:rPr lang="en-US" sz="4300" kern="1200" dirty="0" err="1" smtClean="0"/>
            <a:t>воспитательные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возможности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общешкольных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ключевых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дел</a:t>
          </a:r>
          <a:r>
            <a:rPr lang="ru-RU" sz="4300" kern="1200" dirty="0" smtClean="0"/>
            <a:t> …</a:t>
          </a:r>
          <a:endParaRPr lang="ru-RU" sz="4300" kern="1200" dirty="0"/>
        </a:p>
      </dsp:txBody>
      <dsp:txXfrm>
        <a:off x="2260854" y="77688"/>
        <a:ext cx="8254746" cy="1553765"/>
      </dsp:txXfrm>
    </dsp:sp>
    <dsp:sp modelId="{0AB226E0-5115-475F-BEE4-0FC916F3C511}">
      <dsp:nvSpPr>
        <dsp:cNvPr id="0" name=""/>
        <dsp:cNvSpPr/>
      </dsp:nvSpPr>
      <dsp:spPr>
        <a:xfrm>
          <a:off x="2103120" y="163145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6C644-75BB-4CB6-99E8-E3027AB200D7}">
      <dsp:nvSpPr>
        <dsp:cNvPr id="0" name=""/>
        <dsp:cNvSpPr/>
      </dsp:nvSpPr>
      <dsp:spPr>
        <a:xfrm>
          <a:off x="2260854" y="1709142"/>
          <a:ext cx="8254746" cy="1553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i="1" kern="1200" dirty="0" smtClean="0"/>
            <a:t>… </a:t>
          </a:r>
          <a:r>
            <a:rPr lang="en-US" sz="4300" i="1" kern="1200" dirty="0" err="1" smtClean="0"/>
            <a:t>возможности</a:t>
          </a:r>
          <a:r>
            <a:rPr lang="en-US" sz="4300" i="1" kern="1200" dirty="0" smtClean="0"/>
            <a:t> </a:t>
          </a:r>
          <a:r>
            <a:rPr lang="en-US" sz="4300" i="1" kern="1200" dirty="0" err="1" smtClean="0"/>
            <a:t>школьного</a:t>
          </a:r>
          <a:r>
            <a:rPr lang="en-US" sz="4300" i="1" kern="1200" dirty="0" smtClean="0"/>
            <a:t> </a:t>
          </a:r>
          <a:r>
            <a:rPr lang="en-US" sz="4300" i="1" kern="1200" dirty="0" err="1" smtClean="0"/>
            <a:t>урока</a:t>
          </a:r>
          <a:r>
            <a:rPr lang="ru-RU" sz="4300" i="1" kern="1200" dirty="0" smtClean="0"/>
            <a:t> …</a:t>
          </a:r>
          <a:endParaRPr lang="ru-RU" sz="4300" kern="1200" dirty="0"/>
        </a:p>
      </dsp:txBody>
      <dsp:txXfrm>
        <a:off x="2260854" y="1709142"/>
        <a:ext cx="8254746" cy="1553765"/>
      </dsp:txXfrm>
    </dsp:sp>
    <dsp:sp modelId="{35D3FB1E-51A0-4E89-948B-E6DFB6C1EAA2}">
      <dsp:nvSpPr>
        <dsp:cNvPr id="0" name=""/>
        <dsp:cNvSpPr/>
      </dsp:nvSpPr>
      <dsp:spPr>
        <a:xfrm>
          <a:off x="2103120" y="3262907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D4C92-699F-4A1F-BD5B-8ED9E7772E5C}">
      <dsp:nvSpPr>
        <dsp:cNvPr id="0" name=""/>
        <dsp:cNvSpPr/>
      </dsp:nvSpPr>
      <dsp:spPr>
        <a:xfrm>
          <a:off x="2260854" y="3340596"/>
          <a:ext cx="8254746" cy="1553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… </a:t>
          </a:r>
          <a:r>
            <a:rPr lang="en-US" sz="4300" kern="1200" dirty="0" err="1" smtClean="0"/>
            <a:t>партнерские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отношения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школы</a:t>
          </a:r>
          <a:r>
            <a:rPr lang="en-US" sz="4300" kern="1200" dirty="0" smtClean="0"/>
            <a:t> с </a:t>
          </a:r>
          <a:r>
            <a:rPr lang="en-US" sz="4300" kern="1200" dirty="0" err="1" smtClean="0"/>
            <a:t>организациями</a:t>
          </a:r>
          <a:r>
            <a:rPr lang="ru-RU" sz="4300" kern="1200" dirty="0" smtClean="0"/>
            <a:t> …</a:t>
          </a:r>
          <a:endParaRPr lang="ru-RU" sz="4300" kern="1200" dirty="0"/>
        </a:p>
      </dsp:txBody>
      <dsp:txXfrm>
        <a:off x="2260854" y="3340596"/>
        <a:ext cx="8254746" cy="1553765"/>
      </dsp:txXfrm>
    </dsp:sp>
    <dsp:sp modelId="{33B28B2B-5B61-42DE-946B-49B8A31681BE}">
      <dsp:nvSpPr>
        <dsp:cNvPr id="0" name=""/>
        <dsp:cNvSpPr/>
      </dsp:nvSpPr>
      <dsp:spPr>
        <a:xfrm>
          <a:off x="2103120" y="489436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C703E-A124-43B6-9E26-703477F3060A}">
      <dsp:nvSpPr>
        <dsp:cNvPr id="0" name=""/>
        <dsp:cNvSpPr/>
      </dsp:nvSpPr>
      <dsp:spPr>
        <a:xfrm>
          <a:off x="0" y="242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8F444-F57F-4D19-B3F8-53E247A486FD}">
      <dsp:nvSpPr>
        <dsp:cNvPr id="0" name=""/>
        <dsp:cNvSpPr/>
      </dsp:nvSpPr>
      <dsp:spPr>
        <a:xfrm>
          <a:off x="0" y="2427"/>
          <a:ext cx="2103120" cy="4967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/>
            <a:t>3.1. Модуль </a:t>
          </a:r>
          <a:r>
            <a:rPr lang="ru-RU" sz="2800" b="1" kern="1200" dirty="0" smtClean="0"/>
            <a:t>«Ключевые общешкольные дела»</a:t>
          </a:r>
          <a:endParaRPr lang="ru-RU" sz="2800" b="1" kern="1200" dirty="0"/>
        </a:p>
      </dsp:txBody>
      <dsp:txXfrm>
        <a:off x="0" y="2427"/>
        <a:ext cx="2103120" cy="4967194"/>
      </dsp:txXfrm>
    </dsp:sp>
    <dsp:sp modelId="{0241C89B-4716-47C1-B229-0D376E949286}">
      <dsp:nvSpPr>
        <dsp:cNvPr id="0" name=""/>
        <dsp:cNvSpPr/>
      </dsp:nvSpPr>
      <dsp:spPr>
        <a:xfrm>
          <a:off x="2260854" y="80040"/>
          <a:ext cx="8254746" cy="1552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0" i="0" u="sng" kern="1200" dirty="0" smtClean="0">
              <a:solidFill>
                <a:srgbClr val="C00000"/>
              </a:solidFill>
            </a:rPr>
            <a:t>На внешкольном уровне</a:t>
          </a:r>
          <a:r>
            <a:rPr lang="ru-RU" sz="3100" b="0" i="0" u="none" kern="1200" dirty="0" smtClean="0">
              <a:solidFill>
                <a:srgbClr val="C00000"/>
              </a:solidFill>
            </a:rPr>
            <a:t>: … </a:t>
          </a:r>
          <a:r>
            <a:rPr lang="ru-RU" sz="3100" u="none" kern="1200" dirty="0" smtClean="0">
              <a:solidFill>
                <a:srgbClr val="C00000"/>
              </a:solidFill>
            </a:rPr>
            <a:t>с</a:t>
          </a:r>
          <a:r>
            <a:rPr lang="ru-RU" sz="3100" i="1" u="none" kern="1200" dirty="0" smtClean="0">
              <a:solidFill>
                <a:srgbClr val="C00000"/>
              </a:solidFill>
            </a:rPr>
            <a:t>оциальные и образовательные проекты …</a:t>
          </a:r>
          <a:endParaRPr lang="ru-RU" sz="3100" kern="1200" dirty="0">
            <a:solidFill>
              <a:srgbClr val="C00000"/>
            </a:solidFill>
          </a:endParaRPr>
        </a:p>
      </dsp:txBody>
      <dsp:txXfrm>
        <a:off x="2260854" y="80040"/>
        <a:ext cx="8254746" cy="1552248"/>
      </dsp:txXfrm>
    </dsp:sp>
    <dsp:sp modelId="{0AB226E0-5115-475F-BEE4-0FC916F3C511}">
      <dsp:nvSpPr>
        <dsp:cNvPr id="0" name=""/>
        <dsp:cNvSpPr/>
      </dsp:nvSpPr>
      <dsp:spPr>
        <a:xfrm>
          <a:off x="2103120" y="1632288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6C644-75BB-4CB6-99E8-E3027AB200D7}">
      <dsp:nvSpPr>
        <dsp:cNvPr id="0" name=""/>
        <dsp:cNvSpPr/>
      </dsp:nvSpPr>
      <dsp:spPr>
        <a:xfrm>
          <a:off x="2260854" y="1709900"/>
          <a:ext cx="8254746" cy="1552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0" i="0" u="sng" kern="1200" dirty="0" smtClean="0"/>
            <a:t>На школьном уровне</a:t>
          </a:r>
          <a:r>
            <a:rPr lang="ru-RU" sz="3100" b="0" i="0" u="none" kern="1200" dirty="0" smtClean="0"/>
            <a:t>: … </a:t>
          </a:r>
          <a:r>
            <a:rPr lang="ru-RU" sz="3100" i="1" u="none" kern="1200" dirty="0" smtClean="0"/>
            <a:t>творческие (театрализованные, музыкальные, литературные и т.п.) дела …</a:t>
          </a:r>
          <a:endParaRPr lang="ru-RU" sz="3100" u="none" kern="1200" dirty="0"/>
        </a:p>
      </dsp:txBody>
      <dsp:txXfrm>
        <a:off x="2260854" y="1709900"/>
        <a:ext cx="8254746" cy="1552248"/>
      </dsp:txXfrm>
    </dsp:sp>
    <dsp:sp modelId="{35D3FB1E-51A0-4E89-948B-E6DFB6C1EAA2}">
      <dsp:nvSpPr>
        <dsp:cNvPr id="0" name=""/>
        <dsp:cNvSpPr/>
      </dsp:nvSpPr>
      <dsp:spPr>
        <a:xfrm>
          <a:off x="2103120" y="326214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D4C92-699F-4A1F-BD5B-8ED9E7772E5C}">
      <dsp:nvSpPr>
        <dsp:cNvPr id="0" name=""/>
        <dsp:cNvSpPr/>
      </dsp:nvSpPr>
      <dsp:spPr>
        <a:xfrm>
          <a:off x="2260854" y="3339761"/>
          <a:ext cx="8254746" cy="1552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0" i="0" u="sng" kern="1200" dirty="0" smtClean="0"/>
            <a:t>На уровне классов</a:t>
          </a:r>
          <a:r>
            <a:rPr lang="ru-RU" sz="3100" b="0" i="0" u="none" kern="1200" dirty="0" smtClean="0"/>
            <a:t>: …участие в </a:t>
          </a:r>
          <a:r>
            <a:rPr lang="ru-RU" sz="3100" i="1" u="none" kern="1200" dirty="0" smtClean="0"/>
            <a:t>реализации общешкольных ключевых дел…</a:t>
          </a:r>
          <a:endParaRPr lang="ru-RU" sz="3100" u="none" kern="1200" dirty="0"/>
        </a:p>
      </dsp:txBody>
      <dsp:txXfrm>
        <a:off x="2260854" y="3339761"/>
        <a:ext cx="8254746" cy="1552248"/>
      </dsp:txXfrm>
    </dsp:sp>
    <dsp:sp modelId="{33B28B2B-5B61-42DE-946B-49B8A31681BE}">
      <dsp:nvSpPr>
        <dsp:cNvPr id="0" name=""/>
        <dsp:cNvSpPr/>
      </dsp:nvSpPr>
      <dsp:spPr>
        <a:xfrm>
          <a:off x="2103120" y="489200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C703E-A124-43B6-9E26-703477F3060A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8F444-F57F-4D19-B3F8-53E247A486FD}">
      <dsp:nvSpPr>
        <dsp:cNvPr id="0" name=""/>
        <dsp:cNvSpPr/>
      </dsp:nvSpPr>
      <dsp:spPr>
        <a:xfrm>
          <a:off x="0" y="0"/>
          <a:ext cx="2663785" cy="497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/>
            <a:t>3.2. Модуль </a:t>
          </a:r>
          <a:r>
            <a:rPr lang="ru-RU" sz="2800" b="1" kern="1200" dirty="0" smtClean="0"/>
            <a:t>«Классное  руководство»</a:t>
          </a:r>
          <a:endParaRPr lang="ru-RU" sz="2800" b="1" kern="1200" dirty="0"/>
        </a:p>
      </dsp:txBody>
      <dsp:txXfrm>
        <a:off x="0" y="0"/>
        <a:ext cx="2663785" cy="4972050"/>
      </dsp:txXfrm>
    </dsp:sp>
    <dsp:sp modelId="{0241C89B-4716-47C1-B229-0D376E949286}">
      <dsp:nvSpPr>
        <dsp:cNvPr id="0" name=""/>
        <dsp:cNvSpPr/>
      </dsp:nvSpPr>
      <dsp:spPr>
        <a:xfrm>
          <a:off x="2810890" y="77688"/>
          <a:ext cx="7698517" cy="1553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sng" kern="1200" dirty="0" smtClean="0"/>
            <a:t>Работа с классом: </a:t>
          </a:r>
          <a:r>
            <a:rPr lang="ru-RU" sz="2400" kern="1200" dirty="0" smtClean="0"/>
            <a:t>организация интересных и полезных для личностного развития ребенка совместных дел (…</a:t>
          </a:r>
          <a:r>
            <a:rPr lang="ru-RU" sz="2400" kern="1200" dirty="0" smtClean="0">
              <a:solidFill>
                <a:srgbClr val="C00000"/>
              </a:solidFill>
            </a:rPr>
            <a:t>духовно-нравственной, творческой … </a:t>
          </a:r>
          <a:r>
            <a:rPr lang="ru-RU" sz="2400" kern="1200" dirty="0" smtClean="0"/>
            <a:t>направленности</a:t>
          </a:r>
          <a:endParaRPr lang="ru-RU" sz="2400" kern="1200" dirty="0">
            <a:solidFill>
              <a:srgbClr val="C00000"/>
            </a:solidFill>
          </a:endParaRPr>
        </a:p>
      </dsp:txBody>
      <dsp:txXfrm>
        <a:off x="2810890" y="77688"/>
        <a:ext cx="7698517" cy="1553765"/>
      </dsp:txXfrm>
    </dsp:sp>
    <dsp:sp modelId="{0AB226E0-5115-475F-BEE4-0FC916F3C511}">
      <dsp:nvSpPr>
        <dsp:cNvPr id="0" name=""/>
        <dsp:cNvSpPr/>
      </dsp:nvSpPr>
      <dsp:spPr>
        <a:xfrm>
          <a:off x="2663785" y="1631453"/>
          <a:ext cx="7845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6C644-75BB-4CB6-99E8-E3027AB200D7}">
      <dsp:nvSpPr>
        <dsp:cNvPr id="0" name=""/>
        <dsp:cNvSpPr/>
      </dsp:nvSpPr>
      <dsp:spPr>
        <a:xfrm>
          <a:off x="2810890" y="1709142"/>
          <a:ext cx="7698517" cy="1553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sng" kern="1200" dirty="0" smtClean="0"/>
            <a:t>Работа с родителями </a:t>
          </a:r>
          <a:r>
            <a:rPr lang="ru-RU" sz="2400" kern="1200" dirty="0" smtClean="0"/>
            <a:t>привлечение членов семей школьников к организации и проведению дел класса</a:t>
          </a:r>
          <a:endParaRPr lang="ru-RU" sz="2400" u="none" kern="1200" dirty="0"/>
        </a:p>
      </dsp:txBody>
      <dsp:txXfrm>
        <a:off x="2810890" y="1709142"/>
        <a:ext cx="7698517" cy="1553765"/>
      </dsp:txXfrm>
    </dsp:sp>
    <dsp:sp modelId="{35D3FB1E-51A0-4E89-948B-E6DFB6C1EAA2}">
      <dsp:nvSpPr>
        <dsp:cNvPr id="0" name=""/>
        <dsp:cNvSpPr/>
      </dsp:nvSpPr>
      <dsp:spPr>
        <a:xfrm>
          <a:off x="2663785" y="3262907"/>
          <a:ext cx="7845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D4C92-699F-4A1F-BD5B-8ED9E7772E5C}">
      <dsp:nvSpPr>
        <dsp:cNvPr id="0" name=""/>
        <dsp:cNvSpPr/>
      </dsp:nvSpPr>
      <dsp:spPr>
        <a:xfrm>
          <a:off x="2810890" y="3340596"/>
          <a:ext cx="7698517" cy="1553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u="sng" kern="1200" dirty="0" smtClean="0"/>
            <a:t>Ключевые мероприятия модуля</a:t>
          </a:r>
          <a:r>
            <a:rPr lang="ru-RU" sz="2400" b="0" u="none" kern="1200" dirty="0" smtClean="0"/>
            <a:t>: … </a:t>
          </a:r>
          <a:r>
            <a:rPr lang="ru-RU" sz="2400" kern="1200" dirty="0" smtClean="0"/>
            <a:t>коллективно - творческие дела, проектная деятельность, внеклассные мероприятия различных видов и форм</a:t>
          </a:r>
          <a:endParaRPr lang="ru-RU" sz="2400" u="none" kern="1200" dirty="0"/>
        </a:p>
      </dsp:txBody>
      <dsp:txXfrm>
        <a:off x="2810890" y="3340596"/>
        <a:ext cx="7698517" cy="1553765"/>
      </dsp:txXfrm>
    </dsp:sp>
    <dsp:sp modelId="{33B28B2B-5B61-42DE-946B-49B8A31681BE}">
      <dsp:nvSpPr>
        <dsp:cNvPr id="0" name=""/>
        <dsp:cNvSpPr/>
      </dsp:nvSpPr>
      <dsp:spPr>
        <a:xfrm>
          <a:off x="2663785" y="4894361"/>
          <a:ext cx="7845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C703E-A124-43B6-9E26-703477F3060A}">
      <dsp:nvSpPr>
        <dsp:cNvPr id="0" name=""/>
        <dsp:cNvSpPr/>
      </dsp:nvSpPr>
      <dsp:spPr>
        <a:xfrm>
          <a:off x="0" y="253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8F444-F57F-4D19-B3F8-53E247A486FD}">
      <dsp:nvSpPr>
        <dsp:cNvPr id="0" name=""/>
        <dsp:cNvSpPr/>
      </dsp:nvSpPr>
      <dsp:spPr>
        <a:xfrm>
          <a:off x="0" y="2530"/>
          <a:ext cx="2663785" cy="51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/>
            <a:t>3.3. Модуль </a:t>
          </a:r>
          <a:r>
            <a:rPr lang="ru-RU" sz="2800" b="1" kern="1200" dirty="0" smtClean="0"/>
            <a:t>«Школьный урок»</a:t>
          </a:r>
          <a:endParaRPr lang="ru-RU" sz="2800" b="1" kern="1200" dirty="0"/>
        </a:p>
      </dsp:txBody>
      <dsp:txXfrm>
        <a:off x="0" y="2530"/>
        <a:ext cx="2663785" cy="5176539"/>
      </dsp:txXfrm>
    </dsp:sp>
    <dsp:sp modelId="{0241C89B-4716-47C1-B229-0D376E949286}">
      <dsp:nvSpPr>
        <dsp:cNvPr id="0" name=""/>
        <dsp:cNvSpPr/>
      </dsp:nvSpPr>
      <dsp:spPr>
        <a:xfrm>
          <a:off x="2810890" y="80254"/>
          <a:ext cx="7698517" cy="1554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u="none" kern="1200" dirty="0" smtClean="0"/>
            <a:t>Реализация модуля</a:t>
          </a:r>
          <a:r>
            <a:rPr lang="ru-RU" sz="2400" i="0" u="none" kern="1200" dirty="0" smtClean="0"/>
            <a:t> осуществляется посредством ориентирования </a:t>
          </a:r>
          <a:r>
            <a:rPr lang="ru-RU" sz="2400" i="0" u="none" kern="1200" dirty="0" smtClean="0">
              <a:solidFill>
                <a:schemeClr val="tx1"/>
              </a:solidFill>
            </a:rPr>
            <a:t>воспитательной цели урока</a:t>
          </a:r>
          <a:r>
            <a:rPr lang="ru-RU" sz="2400" i="0" u="none" kern="1200" dirty="0" smtClean="0">
              <a:solidFill>
                <a:srgbClr val="C00000"/>
              </a:solidFill>
            </a:rPr>
            <a:t> </a:t>
          </a:r>
          <a:r>
            <a:rPr lang="ru-RU" sz="2400" i="0" u="none" kern="1200" dirty="0" smtClean="0"/>
            <a:t>на формирование </a:t>
          </a:r>
          <a:r>
            <a:rPr lang="ru-RU" sz="2400" i="0" u="none" kern="1200" dirty="0" smtClean="0">
              <a:solidFill>
                <a:srgbClr val="C00000"/>
              </a:solidFill>
            </a:rPr>
            <a:t>духовной и нравственной культуры учащихся</a:t>
          </a:r>
          <a:r>
            <a:rPr lang="ru-RU" sz="2400" i="0" u="none" kern="1200" dirty="0" smtClean="0"/>
            <a:t>, приобщение их к нравственным ценностям.</a:t>
          </a:r>
          <a:endParaRPr lang="ru-RU" sz="2400" i="0" u="none" kern="1200" dirty="0">
            <a:solidFill>
              <a:srgbClr val="C00000"/>
            </a:solidFill>
          </a:endParaRPr>
        </a:p>
      </dsp:txBody>
      <dsp:txXfrm>
        <a:off x="2810890" y="80254"/>
        <a:ext cx="7698517" cy="1554478"/>
      </dsp:txXfrm>
    </dsp:sp>
    <dsp:sp modelId="{0AB226E0-5115-475F-BEE4-0FC916F3C511}">
      <dsp:nvSpPr>
        <dsp:cNvPr id="0" name=""/>
        <dsp:cNvSpPr/>
      </dsp:nvSpPr>
      <dsp:spPr>
        <a:xfrm>
          <a:off x="2663785" y="1634732"/>
          <a:ext cx="7845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6C644-75BB-4CB6-99E8-E3027AB200D7}">
      <dsp:nvSpPr>
        <dsp:cNvPr id="0" name=""/>
        <dsp:cNvSpPr/>
      </dsp:nvSpPr>
      <dsp:spPr>
        <a:xfrm>
          <a:off x="2810890" y="1712456"/>
          <a:ext cx="7698517" cy="1554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… </a:t>
          </a:r>
          <a:r>
            <a:rPr lang="ru-RU" sz="3600" kern="1200" dirty="0" smtClean="0"/>
            <a:t>использование воспитательного потенциала содержания учебного предмета …</a:t>
          </a:r>
          <a:endParaRPr lang="ru-RU" sz="3600" u="none" kern="1200" dirty="0"/>
        </a:p>
      </dsp:txBody>
      <dsp:txXfrm>
        <a:off x="2810890" y="1712456"/>
        <a:ext cx="7698517" cy="1554478"/>
      </dsp:txXfrm>
    </dsp:sp>
    <dsp:sp modelId="{35D3FB1E-51A0-4E89-948B-E6DFB6C1EAA2}">
      <dsp:nvSpPr>
        <dsp:cNvPr id="0" name=""/>
        <dsp:cNvSpPr/>
      </dsp:nvSpPr>
      <dsp:spPr>
        <a:xfrm>
          <a:off x="2663785" y="3266934"/>
          <a:ext cx="7845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D4C92-699F-4A1F-BD5B-8ED9E7772E5C}">
      <dsp:nvSpPr>
        <dsp:cNvPr id="0" name=""/>
        <dsp:cNvSpPr/>
      </dsp:nvSpPr>
      <dsp:spPr>
        <a:xfrm>
          <a:off x="2810890" y="3344658"/>
          <a:ext cx="7698517" cy="1751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0" u="none" kern="1200" dirty="0" smtClean="0"/>
            <a:t>… </a:t>
          </a:r>
          <a:r>
            <a:rPr lang="ru-RU" sz="2400" i="0" u="none" kern="1200" dirty="0" smtClean="0"/>
            <a:t>привлечение внимания школьников </a:t>
          </a:r>
          <a:r>
            <a:rPr lang="ru-RU" sz="2400" i="0" u="none" kern="1200" dirty="0" smtClean="0">
              <a:solidFill>
                <a:srgbClr val="C00000"/>
              </a:solidFill>
            </a:rPr>
            <a:t>к ценностному аспекту</a:t>
          </a:r>
          <a:r>
            <a:rPr lang="ru-RU" sz="2400" i="0" u="none" kern="1200" dirty="0" smtClean="0"/>
            <a:t> изучаемых на уроках </a:t>
          </a:r>
          <a:r>
            <a:rPr lang="ru-RU" sz="2400" i="0" u="none" kern="1200" dirty="0" smtClean="0">
              <a:solidFill>
                <a:srgbClr val="C00000"/>
              </a:solidFill>
            </a:rPr>
            <a:t>явлений</a:t>
          </a:r>
          <a:r>
            <a:rPr lang="ru-RU" sz="2400" i="0" u="none" kern="1200" dirty="0" smtClean="0"/>
            <a:t>,</a:t>
          </a:r>
          <a:r>
            <a:rPr lang="ru-RU" sz="2400" i="1" u="sng" kern="1200" dirty="0" smtClean="0"/>
            <a:t> </a:t>
          </a:r>
          <a:r>
            <a:rPr lang="ru-RU" sz="2400" i="0" u="none" kern="1200" dirty="0" smtClean="0"/>
            <a:t>организация их работы с получаемой на уроке социально значимой информацией …обсуждение … выработка своего к ней отношения</a:t>
          </a:r>
          <a:endParaRPr lang="ru-RU" sz="2400" i="0" u="none" kern="1200" dirty="0"/>
        </a:p>
      </dsp:txBody>
      <dsp:txXfrm>
        <a:off x="2810890" y="3344658"/>
        <a:ext cx="7698517" cy="1751399"/>
      </dsp:txXfrm>
    </dsp:sp>
    <dsp:sp modelId="{33B28B2B-5B61-42DE-946B-49B8A31681BE}">
      <dsp:nvSpPr>
        <dsp:cNvPr id="0" name=""/>
        <dsp:cNvSpPr/>
      </dsp:nvSpPr>
      <dsp:spPr>
        <a:xfrm>
          <a:off x="2663785" y="5096058"/>
          <a:ext cx="7845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74536-36C8-4FB4-A825-57D651D5F397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D100E-223A-417C-8998-A78A32D0E7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770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D100E-223A-417C-8998-A78A32D0E70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1569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02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4862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955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5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0078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331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127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015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21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318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109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5C8D3-E3FD-4A0E-8055-F8ED5E70EC5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C1660-124A-49DD-B2B3-73709C86B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735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1525" y="1122363"/>
            <a:ext cx="10887075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Рабочая программа воспитания в образовательной организации.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837710"/>
            <a:ext cx="9144000" cy="1420090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Ирина Вячеславовна Козлова, руководитель РМО </a:t>
            </a:r>
            <a:r>
              <a:rPr lang="ru-RU" dirty="0" smtClean="0"/>
              <a:t>ОРКСЭ</a:t>
            </a:r>
          </a:p>
          <a:p>
            <a:r>
              <a:rPr lang="ru-RU" dirty="0" smtClean="0"/>
              <a:t> </a:t>
            </a:r>
            <a:r>
              <a:rPr lang="ru-RU" dirty="0" smtClean="0"/>
              <a:t>Энгельсского муниципального района Саратовской области.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5908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3. ВИДЫ, ФОРМЫ И СОДЕРЖАНИЕ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6250672"/>
              </p:ext>
            </p:extLst>
          </p:nvPr>
        </p:nvGraphicFramePr>
        <p:xfrm>
          <a:off x="838200" y="1419225"/>
          <a:ext cx="10515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48956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3. ВИДЫ, ФОРМЫ И СОДЕРЖАНИЕ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7325"/>
            <a:ext cx="10515600" cy="4719638"/>
          </a:xfrm>
        </p:spPr>
        <p:txBody>
          <a:bodyPr/>
          <a:lstStyle/>
          <a:p>
            <a:r>
              <a:rPr lang="ru-RU" b="1" dirty="0"/>
              <a:t>Модуль 3.4.  Модуль «Курсы внеурочной деятельности</a:t>
            </a:r>
            <a:r>
              <a:rPr lang="ru-RU" b="1" dirty="0" smtClean="0"/>
              <a:t>»</a:t>
            </a:r>
            <a:r>
              <a:rPr lang="ru-RU" b="1" i="1" u="sng" dirty="0"/>
              <a:t> </a:t>
            </a:r>
            <a:r>
              <a:rPr lang="ru-RU" dirty="0"/>
              <a:t>Познавательная деятельность. </a:t>
            </a:r>
            <a:r>
              <a:rPr lang="ru-RU" dirty="0" smtClean="0"/>
              <a:t>                                      Художественное </a:t>
            </a:r>
            <a:r>
              <a:rPr lang="ru-RU" dirty="0"/>
              <a:t>творчество</a:t>
            </a:r>
            <a:r>
              <a:rPr lang="ru-RU" dirty="0" smtClean="0"/>
              <a:t>.                                                  Проблемно-ценностное общение </a:t>
            </a:r>
            <a:r>
              <a:rPr lang="ru-RU" dirty="0" smtClean="0">
                <a:solidFill>
                  <a:srgbClr val="C00000"/>
                </a:solidFill>
              </a:rPr>
              <a:t>(Истоки)</a:t>
            </a:r>
            <a:r>
              <a:rPr lang="ru-RU" dirty="0" smtClean="0"/>
              <a:t>.                         Туристско-краеведческая деятельность </a:t>
            </a:r>
            <a:r>
              <a:rPr lang="ru-RU" dirty="0" smtClean="0">
                <a:solidFill>
                  <a:srgbClr val="C00000"/>
                </a:solidFill>
              </a:rPr>
              <a:t>(История земли русской)</a:t>
            </a:r>
            <a:r>
              <a:rPr lang="ru-RU" dirty="0" smtClean="0"/>
              <a:t>. Спортивно-оздоровительная деятельность.                             Игровая деятельность.</a:t>
            </a:r>
            <a:endParaRPr lang="ru-RU" dirty="0"/>
          </a:p>
          <a:p>
            <a:r>
              <a:rPr lang="ru-RU" b="1" dirty="0" smtClean="0"/>
              <a:t> </a:t>
            </a:r>
            <a:r>
              <a:rPr lang="ru-RU" b="1" dirty="0"/>
              <a:t>3.5. Модуль «Работа с родителями»</a:t>
            </a:r>
            <a:endParaRPr lang="ru-RU" dirty="0"/>
          </a:p>
          <a:p>
            <a:r>
              <a:rPr lang="ru-RU" b="1" dirty="0"/>
              <a:t>3.6. Модуль «Самоуправление»</a:t>
            </a:r>
            <a:endParaRPr lang="ru-RU" dirty="0"/>
          </a:p>
          <a:p>
            <a:r>
              <a:rPr lang="ru-RU" b="1" dirty="0"/>
              <a:t>3.7. Модуль «Профориентация»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1065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1. 1. ОСОБЕННОСТИ ОРГАНИЗУЕМОГО В ШКОЛЕ </a:t>
            </a:r>
            <a:br>
              <a:rPr lang="ru-RU" sz="2800" dirty="0" smtClean="0"/>
            </a:br>
            <a:r>
              <a:rPr lang="ru-RU" sz="2800" dirty="0" smtClean="0"/>
              <a:t>ВОСПИТАТЕЛЬНОГО ПРОЦЕССА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4457873"/>
              </p:ext>
            </p:extLst>
          </p:nvPr>
        </p:nvGraphicFramePr>
        <p:xfrm>
          <a:off x="838200" y="1524000"/>
          <a:ext cx="10515600" cy="516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26286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6347915"/>
              </p:ext>
            </p:extLst>
          </p:nvPr>
        </p:nvGraphicFramePr>
        <p:xfrm>
          <a:off x="0" y="0"/>
          <a:ext cx="12192001" cy="6931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2867">
                  <a:extLst>
                    <a:ext uri="{9D8B030D-6E8A-4147-A177-3AD203B41FA5}">
                      <a16:colId xmlns:a16="http://schemas.microsoft.com/office/drawing/2014/main" xmlns="" val="283299178"/>
                    </a:ext>
                  </a:extLst>
                </a:gridCol>
                <a:gridCol w="1256047">
                  <a:extLst>
                    <a:ext uri="{9D8B030D-6E8A-4147-A177-3AD203B41FA5}">
                      <a16:colId xmlns:a16="http://schemas.microsoft.com/office/drawing/2014/main" xmlns="" val="611819587"/>
                    </a:ext>
                  </a:extLst>
                </a:gridCol>
                <a:gridCol w="2574136">
                  <a:extLst>
                    <a:ext uri="{9D8B030D-6E8A-4147-A177-3AD203B41FA5}">
                      <a16:colId xmlns:a16="http://schemas.microsoft.com/office/drawing/2014/main" xmlns="" val="2829925826"/>
                    </a:ext>
                  </a:extLst>
                </a:gridCol>
                <a:gridCol w="4418951">
                  <a:extLst>
                    <a:ext uri="{9D8B030D-6E8A-4147-A177-3AD203B41FA5}">
                      <a16:colId xmlns:a16="http://schemas.microsoft.com/office/drawing/2014/main" xmlns="" val="235009588"/>
                    </a:ext>
                  </a:extLst>
                </a:gridCol>
              </a:tblGrid>
              <a:tr h="747122">
                <a:tc gridSpan="4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				                                        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effectLst/>
                        </a:rPr>
                        <a:t>Календарный План воспитательной работы школы </a:t>
                      </a:r>
                      <a:endParaRPr lang="ru-RU" sz="1400" b="1" dirty="0">
                        <a:effectLst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effectLst/>
                        </a:rPr>
                        <a:t>на 2021-2022 учебный год</a:t>
                      </a:r>
                      <a:endParaRPr lang="ru-RU" sz="1400" b="1" dirty="0">
                        <a:effectLst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(начальная школа)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8932960"/>
                  </a:ext>
                </a:extLst>
              </a:tr>
              <a:tr h="560342">
                <a:tc gridSpan="4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Ключевые общешкольные </a:t>
                      </a:r>
                      <a:r>
                        <a:rPr lang="ru-RU" sz="1800" dirty="0" smtClean="0">
                          <a:effectLst/>
                        </a:rPr>
                        <a:t>дела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8635474"/>
                  </a:ext>
                </a:extLst>
              </a:tr>
              <a:tr h="56034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Дела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Классы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Ориентировочное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время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проведения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Ответственные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extLst>
                  <a:ext uri="{0D108BD9-81ED-4DB2-BD59-A6C34878D82A}">
                    <a16:rowId xmlns:a16="http://schemas.microsoft.com/office/drawing/2014/main" xmlns="" val="2636561358"/>
                  </a:ext>
                </a:extLst>
              </a:tr>
              <a:tr h="56034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Еженедельные общешкольные линейки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1-4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Каждую пятницу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u="sng" dirty="0" err="1">
                          <a:effectLst/>
                        </a:rPr>
                        <a:t>Зам.директора</a:t>
                      </a:r>
                      <a:r>
                        <a:rPr lang="ru-RU" sz="1200" u="sng" dirty="0">
                          <a:effectLst/>
                        </a:rPr>
                        <a:t> по УВР, старшие вожатые, классные руководители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extLst>
                  <a:ext uri="{0D108BD9-81ED-4DB2-BD59-A6C34878D82A}">
                    <a16:rowId xmlns:a16="http://schemas.microsoft.com/office/drawing/2014/main" xmlns="" val="681763770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Торжественная линейка, посвященная Дню знаний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сентября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u="sng" dirty="0" err="1">
                          <a:effectLst/>
                        </a:rPr>
                        <a:t>Зам.директора</a:t>
                      </a:r>
                      <a:r>
                        <a:rPr lang="ru-RU" sz="12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extLst>
                  <a:ext uri="{0D108BD9-81ED-4DB2-BD59-A6C34878D82A}">
                    <a16:rowId xmlns:a16="http://schemas.microsoft.com/office/drawing/2014/main" xmlns="" val="130863682"/>
                  </a:ext>
                </a:extLst>
              </a:tr>
              <a:tr h="84051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Учителя 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Акция «Поздравь ветерана педагогического труда»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Октябрь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u="sng" dirty="0" err="1">
                          <a:effectLst/>
                        </a:rPr>
                        <a:t>Зам.директора</a:t>
                      </a:r>
                      <a:r>
                        <a:rPr lang="ru-RU" sz="12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extLst>
                  <a:ext uri="{0D108BD9-81ED-4DB2-BD59-A6C34878D82A}">
                    <a16:rowId xmlns:a16="http://schemas.microsoft.com/office/drawing/2014/main" xmlns="" val="2608096382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Праздничная программа «Посвящение в первоклассники»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Октябрь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u="sng" dirty="0" err="1">
                          <a:effectLst/>
                        </a:rPr>
                        <a:t>Зам.директора</a:t>
                      </a:r>
                      <a:r>
                        <a:rPr lang="ru-RU" sz="12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extLst>
                  <a:ext uri="{0D108BD9-81ED-4DB2-BD59-A6C34878D82A}">
                    <a16:rowId xmlns:a16="http://schemas.microsoft.com/office/drawing/2014/main" xmlns="" val="978075053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Спортивный фестиваль «Осенний марафон»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Октябрь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200" u="sng" dirty="0" err="1">
                          <a:effectLst/>
                        </a:rPr>
                        <a:t>Зам.директора</a:t>
                      </a:r>
                      <a:r>
                        <a:rPr lang="ru-RU" sz="1200" u="sng" dirty="0">
                          <a:effectLst/>
                        </a:rPr>
                        <a:t> по УВР,  классные руководители, учителя физической культуры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extLst>
                  <a:ext uri="{0D108BD9-81ED-4DB2-BD59-A6C34878D82A}">
                    <a16:rowId xmlns:a16="http://schemas.microsoft.com/office/drawing/2014/main" xmlns="" val="2250890467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Месячник по гражданской обороне и ЧС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Ноябрь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u="sng" dirty="0" err="1">
                          <a:effectLst/>
                        </a:rPr>
                        <a:t>Зам.директора</a:t>
                      </a:r>
                      <a:r>
                        <a:rPr lang="ru-RU" sz="12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extLst>
                  <a:ext uri="{0D108BD9-81ED-4DB2-BD59-A6C34878D82A}">
                    <a16:rowId xmlns:a16="http://schemas.microsoft.com/office/drawing/2014/main" xmlns="" val="1078110333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Фестиваль национальных культур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1-4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Ноябрь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u="sng" dirty="0" err="1">
                          <a:effectLst/>
                        </a:rPr>
                        <a:t>Зам.директора</a:t>
                      </a:r>
                      <a:r>
                        <a:rPr lang="ru-RU" sz="12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extLst>
                  <a:ext uri="{0D108BD9-81ED-4DB2-BD59-A6C34878D82A}">
                    <a16:rowId xmlns:a16="http://schemas.microsoft.com/office/drawing/2014/main" xmlns="" val="1067221666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Матери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</a:rPr>
                        <a:t>1-4</a:t>
                      </a:r>
                      <a:endParaRPr lang="ru-RU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Ноябрь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200" u="sng" dirty="0" err="1">
                          <a:effectLst/>
                        </a:rPr>
                        <a:t>Зам.директора</a:t>
                      </a:r>
                      <a:r>
                        <a:rPr lang="ru-RU" sz="1200" u="sng" dirty="0">
                          <a:effectLst/>
                        </a:rPr>
                        <a:t> по УВР, старшие вожатые, классные руководители, педагоги школы.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38698" marR="38698" marT="0" marB="0"/>
                </a:tc>
                <a:extLst>
                  <a:ext uri="{0D108BD9-81ED-4DB2-BD59-A6C34878D82A}">
                    <a16:rowId xmlns:a16="http://schemas.microsoft.com/office/drawing/2014/main" xmlns="" val="255454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61137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6865718"/>
              </p:ext>
            </p:extLst>
          </p:nvPr>
        </p:nvGraphicFramePr>
        <p:xfrm>
          <a:off x="0" y="0"/>
          <a:ext cx="12192000" cy="6857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2868">
                  <a:extLst>
                    <a:ext uri="{9D8B030D-6E8A-4147-A177-3AD203B41FA5}">
                      <a16:colId xmlns:a16="http://schemas.microsoft.com/office/drawing/2014/main" xmlns="" val="3943849555"/>
                    </a:ext>
                  </a:extLst>
                </a:gridCol>
                <a:gridCol w="1256047">
                  <a:extLst>
                    <a:ext uri="{9D8B030D-6E8A-4147-A177-3AD203B41FA5}">
                      <a16:colId xmlns:a16="http://schemas.microsoft.com/office/drawing/2014/main" xmlns="" val="326506688"/>
                    </a:ext>
                  </a:extLst>
                </a:gridCol>
                <a:gridCol w="2574135">
                  <a:extLst>
                    <a:ext uri="{9D8B030D-6E8A-4147-A177-3AD203B41FA5}">
                      <a16:colId xmlns:a16="http://schemas.microsoft.com/office/drawing/2014/main" xmlns="" val="155777313"/>
                    </a:ext>
                  </a:extLst>
                </a:gridCol>
                <a:gridCol w="4418950">
                  <a:extLst>
                    <a:ext uri="{9D8B030D-6E8A-4147-A177-3AD203B41FA5}">
                      <a16:colId xmlns:a16="http://schemas.microsoft.com/office/drawing/2014/main" xmlns="" val="2789252039"/>
                    </a:ext>
                  </a:extLst>
                </a:gridCol>
              </a:tblGrid>
              <a:tr h="884903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Новогодний серпантин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1-4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Декабрь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</a:rPr>
                        <a:t>Зам.директора по УВР, старшие вожатые, классные руководители, педагоги-организаторы.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extLst>
                  <a:ext uri="{0D108BD9-81ED-4DB2-BD59-A6C34878D82A}">
                    <a16:rowId xmlns:a16="http://schemas.microsoft.com/office/drawing/2014/main" xmlns="" val="1828559246"/>
                  </a:ext>
                </a:extLst>
              </a:tr>
              <a:tr h="442450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«Рождественские встречи»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Январь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</a:rPr>
                        <a:t>Педагог-организатор, классные руководители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extLst>
                  <a:ext uri="{0D108BD9-81ED-4DB2-BD59-A6C34878D82A}">
                    <a16:rowId xmlns:a16="http://schemas.microsoft.com/office/drawing/2014/main" xmlns="" val="3796788356"/>
                  </a:ext>
                </a:extLst>
              </a:tr>
              <a:tr h="884903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защитника Отечества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effectLst/>
                        </a:rPr>
                        <a:t>Зам.директора</a:t>
                      </a:r>
                      <a:r>
                        <a:rPr lang="ru-RU" sz="14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extLst>
                  <a:ext uri="{0D108BD9-81ED-4DB2-BD59-A6C34878D82A}">
                    <a16:rowId xmlns:a16="http://schemas.microsoft.com/office/drawing/2014/main" xmlns="" val="2727995009"/>
                  </a:ext>
                </a:extLst>
              </a:tr>
              <a:tr h="88490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Масленица</a:t>
                      </a:r>
                    </a:p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Февраль-Март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effectLst/>
                        </a:rPr>
                        <a:t>Зам.директора</a:t>
                      </a:r>
                      <a:r>
                        <a:rPr lang="ru-RU" sz="14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extLst>
                  <a:ext uri="{0D108BD9-81ED-4DB2-BD59-A6C34878D82A}">
                    <a16:rowId xmlns:a16="http://schemas.microsoft.com/office/drawing/2014/main" xmlns="" val="2072061862"/>
                  </a:ext>
                </a:extLst>
              </a:tr>
              <a:tr h="884903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Международный женский день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 марта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effectLst/>
                        </a:rPr>
                        <a:t>Зам.директора</a:t>
                      </a:r>
                      <a:r>
                        <a:rPr lang="ru-RU" sz="14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extLst>
                  <a:ext uri="{0D108BD9-81ED-4DB2-BD59-A6C34878D82A}">
                    <a16:rowId xmlns:a16="http://schemas.microsoft.com/office/drawing/2014/main" xmlns="" val="2957174987"/>
                  </a:ext>
                </a:extLst>
              </a:tr>
              <a:tr h="884903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Всемирный день здоровья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Апрель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effectLst/>
                        </a:rPr>
                        <a:t>Зам.директора</a:t>
                      </a:r>
                      <a:r>
                        <a:rPr lang="ru-RU" sz="14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extLst>
                  <a:ext uri="{0D108BD9-81ED-4DB2-BD59-A6C34878D82A}">
                    <a16:rowId xmlns:a16="http://schemas.microsoft.com/office/drawing/2014/main" xmlns="" val="3455613113"/>
                  </a:ext>
                </a:extLst>
              </a:tr>
              <a:tr h="1106130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Декада «День Победы»</a:t>
                      </a:r>
                    </a:p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</a:rPr>
                        <a:t>Уроки Мужества «Этот День Победы!» посвящённые Дню победы в ВОВ 1945 года 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Май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effectLst/>
                        </a:rPr>
                        <a:t>Зам.директора</a:t>
                      </a:r>
                      <a:r>
                        <a:rPr lang="ru-RU" sz="14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extLst>
                  <a:ext uri="{0D108BD9-81ED-4DB2-BD59-A6C34878D82A}">
                    <a16:rowId xmlns:a16="http://schemas.microsoft.com/office/drawing/2014/main" xmlns="" val="422130524"/>
                  </a:ext>
                </a:extLst>
              </a:tr>
              <a:tr h="8849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</a:rPr>
                        <a:t>Торжественная линейка, посвященная празднику Последнего звонка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 мая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effectLst/>
                        </a:rPr>
                        <a:t>Зам.директора</a:t>
                      </a:r>
                      <a:r>
                        <a:rPr lang="ru-RU" sz="1400" u="sng" dirty="0">
                          <a:effectLst/>
                        </a:rPr>
                        <a:t> по УВР, старшие вожатые, классные руководители, педагоги-организаторы.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extLst>
                  <a:ext uri="{0D108BD9-81ED-4DB2-BD59-A6C34878D82A}">
                    <a16:rowId xmlns:a16="http://schemas.microsoft.com/office/drawing/2014/main" xmlns="" val="2395922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715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latinLnBrk="1"/>
            <a:r>
              <a:rPr lang="ru-RU" sz="3100" b="1" dirty="0"/>
              <a:t>1. 1. ОСОБЕННОСТИ ОРГАНИЗУЕМОГО В ШКОЛЕ 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dirty="0"/>
              <a:t>ВОСПИТАТЕЛЬНОГО ПРОЦЕССА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7139576"/>
              </p:ext>
            </p:extLst>
          </p:nvPr>
        </p:nvGraphicFramePr>
        <p:xfrm>
          <a:off x="838200" y="1285875"/>
          <a:ext cx="10515600" cy="489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8133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1. 1. ОСОБЕННОСТИ ОРГАНИЗУЕМОГО В ШКОЛЕ </a:t>
            </a:r>
            <a:br>
              <a:rPr lang="ru-RU" sz="2800" dirty="0" smtClean="0"/>
            </a:br>
            <a:r>
              <a:rPr lang="ru-RU" sz="2800" dirty="0" smtClean="0"/>
              <a:t>ВОСПИТАТЕЛЬНОГО ПРОЦЕССА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44578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2628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1. 1. ОСОБЕННОСТИ ОРГАНИЗУЕМОГО В ШКОЛЕ </a:t>
            </a:r>
            <a:br>
              <a:rPr lang="ru-RU" sz="2800" dirty="0" smtClean="0"/>
            </a:br>
            <a:r>
              <a:rPr lang="ru-RU" sz="2800" dirty="0" smtClean="0"/>
              <a:t>ВОСПИТАТЕЛЬНОГО ПРОЦЕССА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43736769"/>
              </p:ext>
            </p:extLst>
          </p:nvPr>
        </p:nvGraphicFramePr>
        <p:xfrm>
          <a:off x="838200" y="1690688"/>
          <a:ext cx="10515600" cy="4471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21168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1. 1. ОСОБЕННОСТИ ОРГАНИЗУЕМОГО В ШКОЛЕ </a:t>
            </a:r>
            <a:br>
              <a:rPr lang="ru-RU" sz="2800" dirty="0"/>
            </a:br>
            <a:r>
              <a:rPr lang="ru-RU" sz="2800" dirty="0"/>
              <a:t>ВОСПИТАТЕЛЬНОГО ПРОЦЕССА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33495474"/>
              </p:ext>
            </p:extLst>
          </p:nvPr>
        </p:nvGraphicFramePr>
        <p:xfrm>
          <a:off x="838200" y="1825625"/>
          <a:ext cx="105156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865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2</a:t>
            </a:r>
            <a:r>
              <a:rPr lang="ru-RU" sz="2800" b="1" dirty="0"/>
              <a:t>. ЦЕЛЬ И ЗАДАЧИ ВОСПИТАНИЯ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972050"/>
          </a:xfrm>
        </p:spPr>
        <p:txBody>
          <a:bodyPr/>
          <a:lstStyle/>
          <a:p>
            <a:r>
              <a:rPr lang="ru-RU" dirty="0" smtClean="0"/>
              <a:t>В соответствии с Концепцией духовно-нравственного воспитания российских школьников…. гражданин России, укорененный </a:t>
            </a:r>
            <a:r>
              <a:rPr lang="ru-RU" dirty="0" smtClean="0">
                <a:solidFill>
                  <a:srgbClr val="FF0000"/>
                </a:solidFill>
              </a:rPr>
              <a:t>в духовных и культурных традициях российского народа. </a:t>
            </a:r>
          </a:p>
          <a:p>
            <a:r>
              <a:rPr lang="ru-RU" i="1" dirty="0"/>
              <a:t>общая </a:t>
            </a:r>
            <a:r>
              <a:rPr lang="ru-RU" b="1" i="1" dirty="0"/>
              <a:t>цель</a:t>
            </a:r>
            <a:r>
              <a:rPr lang="ru-RU" i="1" dirty="0"/>
              <a:t> </a:t>
            </a:r>
            <a:r>
              <a:rPr lang="ru-RU" b="1" i="1" dirty="0"/>
              <a:t>воспитания</a:t>
            </a:r>
            <a:r>
              <a:rPr lang="ru-RU" i="1" dirty="0"/>
              <a:t> в общеобразовательной организации – </a:t>
            </a:r>
            <a:r>
              <a:rPr lang="ru-RU" i="1" dirty="0">
                <a:solidFill>
                  <a:srgbClr val="C00000"/>
                </a:solidFill>
              </a:rPr>
              <a:t>личностное развитие </a:t>
            </a:r>
            <a:r>
              <a:rPr lang="ru-RU" i="1" dirty="0" smtClean="0">
                <a:solidFill>
                  <a:srgbClr val="C00000"/>
                </a:solidFill>
              </a:rPr>
              <a:t>школьников.</a:t>
            </a:r>
          </a:p>
          <a:p>
            <a:r>
              <a:rPr lang="ru-RU" i="1" dirty="0"/>
              <a:t>Данная цель ориентирует педагогов не на обеспечение соответствия личности ребенка единому стандарту, а на </a:t>
            </a:r>
            <a:r>
              <a:rPr lang="ru-RU" sz="3600" i="1" dirty="0"/>
              <a:t>обеспечение позитивной динамики развития его личности.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9924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2</a:t>
            </a:r>
            <a:r>
              <a:rPr lang="ru-RU" sz="2800" b="1" dirty="0"/>
              <a:t>. ЦЕЛЬ И ЗАДАЧИ ВОСПИТАНИЯ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9181315"/>
              </p:ext>
            </p:extLst>
          </p:nvPr>
        </p:nvGraphicFramePr>
        <p:xfrm>
          <a:off x="838200" y="1419225"/>
          <a:ext cx="10515600" cy="4972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4063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3. ВИДЫ, ФОРМЫ И СОДЕРЖАНИЕ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34223517"/>
              </p:ext>
            </p:extLst>
          </p:nvPr>
        </p:nvGraphicFramePr>
        <p:xfrm>
          <a:off x="838200" y="1419225"/>
          <a:ext cx="10515600" cy="4972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7662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3. ВИДЫ, ФОРМЫ И СОДЕРЖАНИЕ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6375827"/>
              </p:ext>
            </p:extLst>
          </p:nvPr>
        </p:nvGraphicFramePr>
        <p:xfrm>
          <a:off x="838200" y="1419225"/>
          <a:ext cx="10515600" cy="4972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321131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926</Words>
  <Application>Microsoft Office PowerPoint</Application>
  <PresentationFormat>Произвольный</PresentationFormat>
  <Paragraphs>146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Рабочая программа воспитания в образовательной организации.</vt:lpstr>
      <vt:lpstr>1. 1. ОСОБЕННОСТИ ОРГАНИЗУЕМОГО В ШКОЛЕ  ВОСПИТАТЕЛЬНОГО ПРОЦЕССА </vt:lpstr>
      <vt:lpstr>1. 1. ОСОБЕННОСТИ ОРГАНИЗУЕМОГО В ШКОЛЕ  ВОСПИТАТЕЛЬНОГО ПРОЦЕССА</vt:lpstr>
      <vt:lpstr>1. 1. ОСОБЕННОСТИ ОРГАНИЗУЕМОГО В ШКОЛЕ  ВОСПИТАТЕЛЬНОГО ПРОЦЕССА</vt:lpstr>
      <vt:lpstr>1. 1. ОСОБЕННОСТИ ОРГАНИЗУЕМОГО В ШКОЛЕ  ВОСПИТАТЕЛЬНОГО ПРОЦЕССА</vt:lpstr>
      <vt:lpstr> 2. ЦЕЛЬ И ЗАДАЧИ ВОСПИТАНИЯ </vt:lpstr>
      <vt:lpstr> 2. ЦЕЛЬ И ЗАДАЧИ ВОСПИТАНИЯ </vt:lpstr>
      <vt:lpstr> 3. ВИДЫ, ФОРМЫ И СОДЕРЖАНИЕ ДЕЯТЕЛЬНОСТИ </vt:lpstr>
      <vt:lpstr> 3. ВИДЫ, ФОРМЫ И СОДЕРЖАНИЕ ДЕЯТЕЛЬНОСТИ </vt:lpstr>
      <vt:lpstr> 3. ВИДЫ, ФОРМЫ И СОДЕРЖАНИЕ ДЕЯТЕЛЬНОСТИ </vt:lpstr>
      <vt:lpstr> 3. ВИДЫ, ФОРМЫ И СОДЕРЖАНИЕ ДЕЯТЕЛЬНОСТИ </vt:lpstr>
      <vt:lpstr>1. 1. ОСОБЕННОСТИ ОРГАНИЗУЕМОГО В ШКОЛЕ  ВОСПИТАТЕЛЬНОГО ПРОЦЕССА</vt:lpstr>
      <vt:lpstr>Слайд 13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Рабочая программа воспитания в образовательной организации.</dc:title>
  <dc:creator>Ирина</dc:creator>
  <cp:lastModifiedBy>Пользователь</cp:lastModifiedBy>
  <cp:revision>20</cp:revision>
  <dcterms:created xsi:type="dcterms:W3CDTF">2022-02-17T22:14:43Z</dcterms:created>
  <dcterms:modified xsi:type="dcterms:W3CDTF">2022-02-18T05:38:05Z</dcterms:modified>
</cp:coreProperties>
</file>