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-624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6/12/2024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2D1F7B-FCEA-7542-2F07-C9F092E8A4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Фандрайзинг. </a:t>
            </a:r>
            <a:br>
              <a:rPr lang="ru-RU" dirty="0"/>
            </a:br>
            <a:r>
              <a:rPr lang="ru-RU" dirty="0"/>
              <a:t>С чего начать?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621C361-9795-C0E9-6742-6C1E26D2D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9224" y="4244009"/>
            <a:ext cx="7315200" cy="119786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Иерей Сергий </a:t>
            </a:r>
            <a:r>
              <a:rPr lang="ru-RU" dirty="0" err="1"/>
              <a:t>Сивоплясов</a:t>
            </a:r>
            <a:r>
              <a:rPr lang="ru-RU" dirty="0"/>
              <a:t>, настоятель храма  в честь Покрова Пресвятой Богородицы </a:t>
            </a:r>
          </a:p>
          <a:p>
            <a:pPr algn="ctr"/>
            <a:r>
              <a:rPr lang="ru-RU" dirty="0"/>
              <a:t>Наталья Савочкина, директор АНО «МИРО»</a:t>
            </a:r>
          </a:p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02CDF35-A550-AD79-40E3-EB08FE5B9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0724" y="1085302"/>
            <a:ext cx="2633700" cy="11888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CA158EB-14C0-FC43-D697-65645E8A7B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29" t="5566" r="12716" b="20871"/>
          <a:stretch/>
        </p:blipFill>
        <p:spPr>
          <a:xfrm>
            <a:off x="9998766" y="3226667"/>
            <a:ext cx="1610140" cy="160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818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402A3B-9D05-778C-6164-B321A20B3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Фандрайзинг - это процесс привлечения денежных средств и иных ресурсов, которые организация не может обеспечить самостоятельно и которые являются необходимыми для реализации определенного проекта или своей деятельности в целом.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Фандрайзинг может включать в себя привлечение финансирования от правительства, частных инвесторов, меценатов или просто неравнодушных людей.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C7F58B-CB3C-7B70-1FE9-C10FAEC24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Оформите проект под финансирование (Кому вы помогаете? Какие социальные проблемы вы решаете? Какие у вас будут результаты? В чем уникальность вашего проекта)</a:t>
            </a:r>
          </a:p>
          <a:p>
            <a:r>
              <a:rPr lang="ru-RU" dirty="0"/>
              <a:t>Рассчитайте бюджет проекта (определите статьи затрат, подготовьте обоснование по каждой сумме)</a:t>
            </a:r>
          </a:p>
          <a:p>
            <a:r>
              <a:rPr lang="ru-RU" dirty="0"/>
              <a:t> Определите вашу команду для привлечения ресурсов (</a:t>
            </a:r>
            <a:r>
              <a:rPr lang="ru-RU" dirty="0" err="1"/>
              <a:t>руководитель+бухгалтер+специалист</a:t>
            </a:r>
            <a:r>
              <a:rPr lang="ru-RU" dirty="0"/>
              <a:t> по </a:t>
            </a:r>
            <a:r>
              <a:rPr lang="ru-RU" dirty="0" err="1"/>
              <a:t>соц.сетям+фандрайзер</a:t>
            </a:r>
            <a:r>
              <a:rPr lang="ru-RU" dirty="0"/>
              <a:t>) </a:t>
            </a:r>
          </a:p>
          <a:p>
            <a:r>
              <a:rPr lang="ru-RU" dirty="0"/>
              <a:t>Позаботьтесь об отчетах вашей организации. Делайте отчеты по программам и проектам, в целом о деятельности организации. </a:t>
            </a:r>
          </a:p>
        </p:txBody>
      </p:sp>
    </p:spTree>
    <p:extLst>
      <p:ext uri="{BB962C8B-B14F-4D97-AF65-F5344CB8AC3E}">
        <p14:creationId xmlns:p14="http://schemas.microsoft.com/office/powerpoint/2010/main" xmlns="" val="2648101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8AA234-D788-D5F2-4EE4-33BD8F41A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56811" cy="4601183"/>
          </a:xfrm>
        </p:spPr>
        <p:txBody>
          <a:bodyPr/>
          <a:lstStyle/>
          <a:p>
            <a:r>
              <a:rPr lang="ru-RU" dirty="0"/>
              <a:t>Гранты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Фандрайзинг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Краудфандинг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CC4D61-B728-B978-0FA3-15E307D85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Гранты: проект можно подать на конкурс грантов в различные фонды. Например, фонды президентских грантов, гранты местных бюджетов. Фонд Абсолют помощь, Тинькофф, фонд Потанина и др. </a:t>
            </a:r>
          </a:p>
          <a:p>
            <a:r>
              <a:rPr lang="ru-RU" dirty="0"/>
              <a:t>Фандрайзинг: определите круг благотворителей, подготовьте презентации, заручитесь встречами и представьте свои проекты меценатам. Не забудьте проконсультироваться с юристом или экспертом по ограничениям у кого можно просить поддержку (исключите взаимодействие с </a:t>
            </a:r>
            <a:r>
              <a:rPr lang="ru-RU" dirty="0" err="1"/>
              <a:t>экстремисткими</a:t>
            </a:r>
            <a:r>
              <a:rPr lang="ru-RU" dirty="0"/>
              <a:t> организациями, сектами, </a:t>
            </a:r>
            <a:r>
              <a:rPr lang="ru-RU" dirty="0" err="1"/>
              <a:t>иноагентами</a:t>
            </a:r>
            <a:r>
              <a:rPr lang="ru-RU" dirty="0"/>
              <a:t>) </a:t>
            </a:r>
          </a:p>
          <a:p>
            <a:r>
              <a:rPr lang="ru-RU" dirty="0"/>
              <a:t>Краудфандинг. Платформы, которые помогут собирать вам деньги. Платформа Милосердие. Платформа Поможем. Платформа </a:t>
            </a:r>
            <a:r>
              <a:rPr lang="en-US" dirty="0"/>
              <a:t>Planeta.ru</a:t>
            </a:r>
            <a:r>
              <a:rPr lang="ru-RU" dirty="0"/>
              <a:t> и др. </a:t>
            </a:r>
          </a:p>
        </p:txBody>
      </p:sp>
    </p:spTree>
    <p:extLst>
      <p:ext uri="{BB962C8B-B14F-4D97-AF65-F5344CB8AC3E}">
        <p14:creationId xmlns:p14="http://schemas.microsoft.com/office/powerpoint/2010/main" xmlns="" val="131481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85EBE9-1FE5-8BA5-FB40-B3AF1B54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краудфандинговых платформ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D9E657D-8F6E-AB38-584C-FC2418939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8269" y="977314"/>
            <a:ext cx="8172382" cy="4635723"/>
          </a:xfrm>
        </p:spPr>
      </p:pic>
    </p:spTree>
    <p:extLst>
      <p:ext uri="{BB962C8B-B14F-4D97-AF65-F5344CB8AC3E}">
        <p14:creationId xmlns:p14="http://schemas.microsoft.com/office/powerpoint/2010/main" xmlns="" val="2162786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AFF64E-600B-8EBC-98C0-40437E83E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краудфандинговых платформ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23DA6B1-72A0-285A-2BCB-BBE233D2D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5895" y="1123837"/>
            <a:ext cx="7675425" cy="4444649"/>
          </a:xfrm>
        </p:spPr>
      </p:pic>
    </p:spTree>
    <p:extLst>
      <p:ext uri="{BB962C8B-B14F-4D97-AF65-F5344CB8AC3E}">
        <p14:creationId xmlns:p14="http://schemas.microsoft.com/office/powerpoint/2010/main" xmlns="" val="2589870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776868-E559-B009-9D86-3645BE693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краудфандинговых платформ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D90F02E-55D0-2486-DCBE-1EC4759C3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269579"/>
            <a:ext cx="7315200" cy="4309317"/>
          </a:xfrm>
        </p:spPr>
      </p:pic>
    </p:spTree>
    <p:extLst>
      <p:ext uri="{BB962C8B-B14F-4D97-AF65-F5344CB8AC3E}">
        <p14:creationId xmlns:p14="http://schemas.microsoft.com/office/powerpoint/2010/main" xmlns="" val="2328101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00F6F3-D3F4-1D01-C16B-C0FA448E0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краудфандинговых платформ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E9786CD-5E1F-72B1-F1E7-906ABCC76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2810" y="863600"/>
            <a:ext cx="4407055" cy="5121275"/>
          </a:xfrm>
        </p:spPr>
      </p:pic>
    </p:spTree>
    <p:extLst>
      <p:ext uri="{BB962C8B-B14F-4D97-AF65-F5344CB8AC3E}">
        <p14:creationId xmlns:p14="http://schemas.microsoft.com/office/powerpoint/2010/main" xmlns="" val="1358863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7E8CBF-DFC1-D8B2-D976-FD8FE704A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661" y="1123837"/>
            <a:ext cx="3061252" cy="4601183"/>
          </a:xfrm>
        </p:spPr>
        <p:txBody>
          <a:bodyPr/>
          <a:lstStyle/>
          <a:p>
            <a:r>
              <a:rPr lang="ru-RU" dirty="0"/>
              <a:t>Осваивайте необходимые навыки для фандрайзинга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E1456B9-016E-1F20-5512-3A0DFDBBE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9869" y="1321006"/>
            <a:ext cx="8071025" cy="4206843"/>
          </a:xfrm>
        </p:spPr>
      </p:pic>
    </p:spTree>
    <p:extLst>
      <p:ext uri="{BB962C8B-B14F-4D97-AF65-F5344CB8AC3E}">
        <p14:creationId xmlns:p14="http://schemas.microsoft.com/office/powerpoint/2010/main" xmlns="" val="3238682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9C929F-78A2-082B-CD40-136D4FFAF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en-US" dirty="0"/>
              <a:t>https://vk.com/miroofficial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4FF218D-4136-6AE4-DC9B-D325CC4CF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601513"/>
            <a:ext cx="7315200" cy="3645448"/>
          </a:xfrm>
        </p:spPr>
      </p:pic>
    </p:spTree>
    <p:extLst>
      <p:ext uri="{BB962C8B-B14F-4D97-AF65-F5344CB8AC3E}">
        <p14:creationId xmlns:p14="http://schemas.microsoft.com/office/powerpoint/2010/main" xmlns="" val="3752092591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171</TotalTime>
  <Words>242</Words>
  <Application>Microsoft Office PowerPoint</Application>
  <PresentationFormat>Произвольный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Рамка</vt:lpstr>
      <vt:lpstr>Фандрайзинг.  С чего начать?  </vt:lpstr>
      <vt:lpstr>Фандрайзинг - это процесс привлечения денежных средств и иных ресурсов, которые организация не может обеспечить самостоятельно и которые являются необходимыми для реализации определенного проекта или своей деятельности в целом.  Фандрайзинг может включать в себя привлечение финансирования от правительства, частных инвесторов, меценатов или просто неравнодушных людей.</vt:lpstr>
      <vt:lpstr>Гранты  Фандрайзинг   Краудфандинг  </vt:lpstr>
      <vt:lpstr>Примеры краудфандинговых платформ </vt:lpstr>
      <vt:lpstr>Примеры краудфандинговых платформ </vt:lpstr>
      <vt:lpstr>Примеры краудфандинговых платформ </vt:lpstr>
      <vt:lpstr>Примеры краудфандинговых платформ </vt:lpstr>
      <vt:lpstr>Осваивайте необходимые навыки для фандрайзинга</vt:lpstr>
      <vt:lpstr>Спасибо за внимание!   https://vk.com/miroofficial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Фандрайзинг.  С чего начать?  </dc:title>
  <dc:creator>александр савочкин</dc:creator>
  <cp:lastModifiedBy>User-64</cp:lastModifiedBy>
  <cp:revision>1</cp:revision>
  <dcterms:created xsi:type="dcterms:W3CDTF">2024-06-11T11:02:29Z</dcterms:created>
  <dcterms:modified xsi:type="dcterms:W3CDTF">2024-06-12T07:37:03Z</dcterms:modified>
</cp:coreProperties>
</file>