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57" r:id="rId3"/>
    <p:sldId id="258" r:id="rId4"/>
    <p:sldId id="259" r:id="rId5"/>
    <p:sldId id="261" r:id="rId6"/>
    <p:sldId id="262" r:id="rId7"/>
    <p:sldId id="260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B4679D8-9F4F-4E10-8079-AC109DC9B7E1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D22D1AC-EC64-4A34-82DD-D7519DE8E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4679D8-9F4F-4E10-8079-AC109DC9B7E1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2D1AC-EC64-4A34-82DD-D7519DE8E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B4679D8-9F4F-4E10-8079-AC109DC9B7E1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22D1AC-EC64-4A34-82DD-D7519DE8E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4679D8-9F4F-4E10-8079-AC109DC9B7E1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2D1AC-EC64-4A34-82DD-D7519DE8E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4679D8-9F4F-4E10-8079-AC109DC9B7E1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D22D1AC-EC64-4A34-82DD-D7519DE8E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4679D8-9F4F-4E10-8079-AC109DC9B7E1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2D1AC-EC64-4A34-82DD-D7519DE8E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4679D8-9F4F-4E10-8079-AC109DC9B7E1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2D1AC-EC64-4A34-82DD-D7519DE8E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4679D8-9F4F-4E10-8079-AC109DC9B7E1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2D1AC-EC64-4A34-82DD-D7519DE8E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4679D8-9F4F-4E10-8079-AC109DC9B7E1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2D1AC-EC64-4A34-82DD-D7519DE8E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4679D8-9F4F-4E10-8079-AC109DC9B7E1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2D1AC-EC64-4A34-82DD-D7519DE8E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4679D8-9F4F-4E10-8079-AC109DC9B7E1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2D1AC-EC64-4A34-82DD-D7519DE8E1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B4679D8-9F4F-4E10-8079-AC109DC9B7E1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D22D1AC-EC64-4A34-82DD-D7519DE8E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3528392"/>
          </a:xfrm>
        </p:spPr>
        <p:txBody>
          <a:bodyPr>
            <a:normAutofit fontScale="90000"/>
          </a:bodyPr>
          <a:lstStyle/>
          <a:p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dirty="0">
                <a:latin typeface="Batang" pitchFamily="18" charset="-127"/>
                <a:ea typeface="Batang" pitchFamily="18" charset="-127"/>
              </a:rPr>
              <a:t/>
            </a:r>
            <a:br>
              <a:rPr lang="ru-RU" dirty="0"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dirty="0">
                <a:latin typeface="Batang" pitchFamily="18" charset="-127"/>
                <a:ea typeface="Batang" pitchFamily="18" charset="-127"/>
              </a:rPr>
              <a:t/>
            </a:r>
            <a:br>
              <a:rPr lang="ru-RU" dirty="0"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dirty="0">
                <a:latin typeface="Batang" pitchFamily="18" charset="-127"/>
                <a:ea typeface="Batang" pitchFamily="18" charset="-127"/>
              </a:rPr>
              <a:t/>
            </a:r>
            <a:br>
              <a:rPr lang="ru-RU" dirty="0"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dirty="0">
                <a:latin typeface="Batang" pitchFamily="18" charset="-127"/>
                <a:ea typeface="Batang" pitchFamily="18" charset="-127"/>
              </a:rPr>
              <a:t/>
            </a:r>
            <a:br>
              <a:rPr lang="ru-RU" dirty="0"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«Мероприятия воскресной школы: </a:t>
            </a:r>
            <a:br>
              <a:rPr lang="ru-RU" dirty="0"/>
            </a:br>
            <a:r>
              <a:rPr lang="ru-RU" dirty="0"/>
              <a:t>историческая память народа».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284984"/>
            <a:ext cx="7200800" cy="302433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Елена Анатольевна САЛЫКИНА</a:t>
            </a:r>
            <a:br>
              <a:rPr lang="ru-RU" dirty="0"/>
            </a:br>
            <a:r>
              <a:rPr lang="ru-RU" dirty="0"/>
              <a:t>учитель истории, обществознания, ОРКСЭ и ОДНКНР МАОУ «Образовательный центр им. М.М. Расковой» </a:t>
            </a:r>
            <a:r>
              <a:rPr lang="ru-RU" dirty="0" err="1"/>
              <a:t>Энгельсского</a:t>
            </a:r>
            <a:r>
              <a:rPr lang="ru-RU" dirty="0"/>
              <a:t> муниципального района Саратовской области, педагог,</a:t>
            </a:r>
            <a:br>
              <a:rPr lang="ru-RU" dirty="0"/>
            </a:br>
            <a:r>
              <a:rPr lang="ru-RU" dirty="0"/>
              <a:t>Лариса Геннадьевна КУРКАНИНА</a:t>
            </a:r>
            <a:br>
              <a:rPr lang="ru-RU" dirty="0"/>
            </a:br>
            <a:r>
              <a:rPr lang="ru-RU" dirty="0"/>
              <a:t>руководитель методического объединения педагогов воскресных школ Покровской епархии, директор</a:t>
            </a:r>
            <a:br>
              <a:rPr lang="ru-RU" dirty="0"/>
            </a:br>
            <a:r>
              <a:rPr lang="ru-RU" dirty="0"/>
              <a:t>Покровский епархиальный образовательный центр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81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74" t="13136" r="18304" b="16334"/>
          <a:stretch/>
        </p:blipFill>
        <p:spPr bwMode="auto">
          <a:xfrm>
            <a:off x="539552" y="206188"/>
            <a:ext cx="8136904" cy="6289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341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24" t="22800" r="18007" b="11434"/>
          <a:stretch/>
        </p:blipFill>
        <p:spPr bwMode="auto">
          <a:xfrm>
            <a:off x="323528" y="260648"/>
            <a:ext cx="8496944" cy="610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905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00" t="14266" r="18226" b="12184"/>
          <a:stretch/>
        </p:blipFill>
        <p:spPr bwMode="auto">
          <a:xfrm>
            <a:off x="588094" y="188641"/>
            <a:ext cx="801635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942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75" t="4667" r="20098" b="4767"/>
          <a:stretch/>
        </p:blipFill>
        <p:spPr bwMode="auto">
          <a:xfrm>
            <a:off x="611560" y="115488"/>
            <a:ext cx="7344816" cy="639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435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50" t="4933" r="20383" b="5003"/>
          <a:stretch/>
        </p:blipFill>
        <p:spPr bwMode="auto">
          <a:xfrm>
            <a:off x="683568" y="109572"/>
            <a:ext cx="7416824" cy="652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847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25" t="23600" r="20390" b="4245"/>
          <a:stretch/>
        </p:blipFill>
        <p:spPr bwMode="auto">
          <a:xfrm>
            <a:off x="323528" y="260648"/>
            <a:ext cx="861161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64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15" t="4851" r="17904" b="20600"/>
          <a:stretch>
            <a:fillRect/>
          </a:stretch>
        </p:blipFill>
        <p:spPr bwMode="auto">
          <a:xfrm>
            <a:off x="0" y="404663"/>
            <a:ext cx="8172400" cy="592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6957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</TotalTime>
  <Words>4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.                             «Мероприятия воскресной школы:  историческая память народа».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kaa</dc:creator>
  <cp:lastModifiedBy>Larisa</cp:lastModifiedBy>
  <cp:revision>6</cp:revision>
  <dcterms:created xsi:type="dcterms:W3CDTF">2024-10-18T11:40:33Z</dcterms:created>
  <dcterms:modified xsi:type="dcterms:W3CDTF">2024-10-19T06:18:46Z</dcterms:modified>
</cp:coreProperties>
</file>